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4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68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EF59-345B-8A24-A899-8E0B8FF06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AFC90-6001-8960-BDAA-780F70E61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E4560-2B52-9E30-C703-CA6FF0C8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A336-831E-C6E0-B1CA-3FEE95E1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4E618-058C-9810-6183-628DC855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1886-974E-CD4F-B00D-4992E706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46C4E-3FD5-7904-73B3-64AB34541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273B9-C54E-1511-31A9-EB11085F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4890-50F6-B283-839E-05FAB602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D980A-A477-3EDF-89D9-3C03A2E0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056B2-F462-83AC-73DA-CD02439E6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203A0-9597-3124-8E9A-D5B29491E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E3B7-2803-4229-A841-3AA17E32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82864-A58B-374D-E4A9-8CA1E677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FAB8-84E3-B375-4EC8-EB631032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6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FCEB-97A0-CC80-21EA-02D73B26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94B5-8314-0784-A779-4AFC7D34C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B297-2270-61BA-8CC1-15714871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C41EB-ECDB-017F-C6E6-DD4FD6AC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A4B4-AF7E-1365-3A9C-AC501F9D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A057-FF90-526C-7137-781ED614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169A-2FE9-7565-2604-956E6D58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FA4B5-FD9B-173F-6D94-15FA2487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F0B9-8956-3976-F146-4606E2F2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B8E6-2F23-EF56-5ECC-1A59E49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6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27EB-C451-3659-AFDA-1CD4C4F2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66FCD-A022-5D10-8C39-18CE9047A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C341E-AEB4-AA54-05D0-971933383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D1D3D-A11A-A668-0C93-8748EA7F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8DD05-1B99-9EB0-77E0-C10976E3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D698E-AE9E-1647-E7D6-E8E57167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F3DA-CCCD-3AF5-DDF6-39091D4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47306-3848-D280-9011-8104EC30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E74FE-53C4-9F02-4D01-8EFD15D38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EEFB6-0633-B203-4782-ED4EC233B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57B25-F567-8E15-C47B-8F1749211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B31BA-A6E0-95CF-1D19-7F680023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D350A-5B1A-3416-F931-E9910D81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C9A4F-F56B-8E10-D507-260175F2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84FB-C596-0436-62F5-81564145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EE82C-0BA7-5BC3-4656-D7303157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82B81-6B19-6BF6-9554-312BC355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14046-1B10-F60F-672E-0AF25C8F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2D8A8-86D0-AB20-CCD2-296FEB83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E3752-C860-AA5A-9613-050D391E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A5C01-13CE-A99B-0DCA-7B766CA5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CC4B-4427-10D4-4BCB-F4ADFDAB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B33A-DC41-1650-FB8C-83840EC0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E22AD-F535-05F8-F60E-3E7EC4CF7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DD041-7D1C-EF72-1E86-3E4C6C35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F852-E901-C6F3-2D45-2AB34692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67F3-4674-210B-F450-99E65A33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020D-D709-9E22-9E8A-AFA0176F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5DB24-7B3E-FF19-C2E5-5DE496508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EFBC4-8B30-1FB2-CE31-16BF6688B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E6025-6775-A49B-C8EE-DC7DFDAF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5EFDC-58C3-B605-E98B-C3E50692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F07CC-BD0E-B916-1790-E77A6FB8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EC8DC-09E2-9121-28E1-9106BFC2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C914F-E9A8-B960-5BDD-691CDD5E1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AD3D-EC43-0A28-53EC-0568A963A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ABBBD-FFB0-4230-A3E6-5C2CE532E674}" type="datetimeFigureOut">
              <a:rPr lang="en-US" smtClean="0"/>
              <a:t>1/25/26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4AA79-DEB8-7F43-7EED-32E3EDC80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4C91-5D4D-4886-779E-AD8E220A9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0B971-0736-48CC-A34C-014926542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B1F480-87BF-C8FC-861B-B3C2E687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29" y="653144"/>
            <a:ext cx="9606708" cy="51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1352B-3F19-C3C1-5E64-0538B8F9C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175BC-23CC-9046-FD29-B667F687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8" y="587829"/>
            <a:ext cx="10587209" cy="56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2C571-6DB4-6BAE-FF8B-DD973D0C1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A1753-6455-5804-02DF-8EF1A1A1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55" y="394893"/>
            <a:ext cx="9871114" cy="3181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CD331-CFFF-A08C-D257-A383193D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4" y="3714311"/>
            <a:ext cx="10620260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1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65A39C-A990-344E-F9E3-A7EC36A40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3ABE8-A776-324E-4A09-4E10C03DB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5" name="Graphic 4" descr="Handshake">
            <a:extLst>
              <a:ext uri="{FF2B5EF4-FFF2-40B4-BE49-F238E27FC236}">
                <a16:creationId xmlns:a16="http://schemas.microsoft.com/office/drawing/2014/main" id="{21B9F05F-F271-AF3D-B108-292942553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4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AA5A-5FA9-73B0-16F8-CBA7249DB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24C1E-F91F-DE4E-CA40-DE453B7C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823549"/>
            <a:ext cx="9669224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DE55D-040D-0272-8492-6463DB70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07E572-8DD0-2AD2-B560-AF8AB47D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1101687"/>
            <a:ext cx="9831172" cy="44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5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F97EF-885A-4741-F670-CFF91CA2E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C8688-50C1-E905-F71F-13F78E42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2" y="571101"/>
            <a:ext cx="10377889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1B21F-3635-80C6-AC7D-976960A5C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73526-72AF-73D5-B473-E16876A2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1" y="695776"/>
            <a:ext cx="10676217" cy="50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1D51C-952F-3CEE-C540-FBFAA84C2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8C1710-CAD6-A697-4ED7-BDD3E94A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680654"/>
            <a:ext cx="10012172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0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EDE17-39B7-A66F-DE73-8F85D174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7FA3F-4B28-8E3E-646B-28B944D5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1" y="696686"/>
            <a:ext cx="10363200" cy="5937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4351F-887F-CEB6-E839-B7CB2528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22" y="0"/>
            <a:ext cx="2429214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9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BAF3A-59CA-7CD2-196F-3DE52DD3F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41C5D-753E-1A32-8F96-BB634377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49" y="925417"/>
            <a:ext cx="10080434" cy="48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8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0A264-8DD5-723B-21D7-2FC47451D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F3A53-1938-57C3-20A8-75CCE1F5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31" y="133758"/>
            <a:ext cx="10488058" cy="64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 Srinivas</dc:creator>
  <cp:lastModifiedBy>ks31081997@gmail.com</cp:lastModifiedBy>
  <cp:revision>2</cp:revision>
  <dcterms:created xsi:type="dcterms:W3CDTF">2026-01-25T03:00:55Z</dcterms:created>
  <dcterms:modified xsi:type="dcterms:W3CDTF">2026-01-25T04:20:02Z</dcterms:modified>
</cp:coreProperties>
</file>