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7" r:id="rId1"/>
  </p:sldMasterIdLst>
  <p:notesMasterIdLst>
    <p:notesMasterId r:id="rId27"/>
  </p:notesMasterIdLst>
  <p:sldIdLst>
    <p:sldId id="256" r:id="rId2"/>
    <p:sldId id="257" r:id="rId3"/>
    <p:sldId id="260" r:id="rId4"/>
    <p:sldId id="278" r:id="rId5"/>
    <p:sldId id="261" r:id="rId6"/>
    <p:sldId id="262" r:id="rId7"/>
    <p:sldId id="263" r:id="rId8"/>
    <p:sldId id="264" r:id="rId9"/>
    <p:sldId id="265" r:id="rId10"/>
    <p:sldId id="27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9" r:id="rId19"/>
    <p:sldId id="273" r:id="rId20"/>
    <p:sldId id="277" r:id="rId21"/>
    <p:sldId id="276" r:id="rId22"/>
    <p:sldId id="274" r:id="rId23"/>
    <p:sldId id="282" r:id="rId24"/>
    <p:sldId id="281" r:id="rId25"/>
    <p:sldId id="280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3E64723-1E79-49E8-A8A4-94F957087654}" v="48" dt="2026-01-24T18:36:40.88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5033" autoAdjust="0"/>
  </p:normalViewPr>
  <p:slideViewPr>
    <p:cSldViewPr snapToGrid="0">
      <p:cViewPr varScale="1">
        <p:scale>
          <a:sx n="69" d="100"/>
          <a:sy n="69" d="100"/>
        </p:scale>
        <p:origin x="78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ushma nagararajan" userId="7f8f38ef40135244" providerId="LiveId" clId="{9AB3201D-4C0B-4938-BD40-091A25C9F815}"/>
    <pc:docChg chg="undo custSel addSld modSld sldOrd">
      <pc:chgData name="sushma nagararajan" userId="7f8f38ef40135244" providerId="LiveId" clId="{9AB3201D-4C0B-4938-BD40-091A25C9F815}" dt="2026-01-24T18:36:40.888" v="4620"/>
      <pc:docMkLst>
        <pc:docMk/>
      </pc:docMkLst>
      <pc:sldChg chg="modSp mod">
        <pc:chgData name="sushma nagararajan" userId="7f8f38ef40135244" providerId="LiveId" clId="{9AB3201D-4C0B-4938-BD40-091A25C9F815}" dt="2026-01-24T18:36:40.888" v="4620"/>
        <pc:sldMkLst>
          <pc:docMk/>
          <pc:sldMk cId="43320865" sldId="256"/>
        </pc:sldMkLst>
        <pc:spChg chg="mod">
          <ac:chgData name="sushma nagararajan" userId="7f8f38ef40135244" providerId="LiveId" clId="{9AB3201D-4C0B-4938-BD40-091A25C9F815}" dt="2026-01-24T18:36:40.888" v="4620"/>
          <ac:spMkLst>
            <pc:docMk/>
            <pc:sldMk cId="43320865" sldId="256"/>
            <ac:spMk id="2" creationId="{5C02AEE2-DEB9-B6DB-12FD-41C8C6590626}"/>
          </ac:spMkLst>
        </pc:spChg>
        <pc:spChg chg="mod">
          <ac:chgData name="sushma nagararajan" userId="7f8f38ef40135244" providerId="LiveId" clId="{9AB3201D-4C0B-4938-BD40-091A25C9F815}" dt="2026-01-24T18:36:16.835" v="4614" actId="27636"/>
          <ac:spMkLst>
            <pc:docMk/>
            <pc:sldMk cId="43320865" sldId="256"/>
            <ac:spMk id="3" creationId="{8A1113BD-63D2-8961-D366-E943D9B075EF}"/>
          </ac:spMkLst>
        </pc:spChg>
      </pc:sldChg>
      <pc:sldChg chg="modSp mod">
        <pc:chgData name="sushma nagararajan" userId="7f8f38ef40135244" providerId="LiveId" clId="{9AB3201D-4C0B-4938-BD40-091A25C9F815}" dt="2026-01-24T18:36:40.888" v="4620"/>
        <pc:sldMkLst>
          <pc:docMk/>
          <pc:sldMk cId="887031501" sldId="257"/>
        </pc:sldMkLst>
        <pc:spChg chg="mod">
          <ac:chgData name="sushma nagararajan" userId="7f8f38ef40135244" providerId="LiveId" clId="{9AB3201D-4C0B-4938-BD40-091A25C9F815}" dt="2026-01-24T18:36:40.888" v="4620"/>
          <ac:spMkLst>
            <pc:docMk/>
            <pc:sldMk cId="887031501" sldId="257"/>
            <ac:spMk id="2" creationId="{AE658BF6-B682-E910-FCC0-0E4CE0EB080B}"/>
          </ac:spMkLst>
        </pc:spChg>
        <pc:spChg chg="mod">
          <ac:chgData name="sushma nagararajan" userId="7f8f38ef40135244" providerId="LiveId" clId="{9AB3201D-4C0B-4938-BD40-091A25C9F815}" dt="2026-01-24T17:08:11.321" v="4506" actId="27636"/>
          <ac:spMkLst>
            <pc:docMk/>
            <pc:sldMk cId="887031501" sldId="257"/>
            <ac:spMk id="3" creationId="{D300245D-8D3B-7189-E488-E951435D6496}"/>
          </ac:spMkLst>
        </pc:spChg>
      </pc:sldChg>
      <pc:sldChg chg="addSp delSp modSp mod">
        <pc:chgData name="sushma nagararajan" userId="7f8f38ef40135244" providerId="LiveId" clId="{9AB3201D-4C0B-4938-BD40-091A25C9F815}" dt="2026-01-24T18:36:40.888" v="4620"/>
        <pc:sldMkLst>
          <pc:docMk/>
          <pc:sldMk cId="2209116202" sldId="260"/>
        </pc:sldMkLst>
        <pc:spChg chg="mod">
          <ac:chgData name="sushma nagararajan" userId="7f8f38ef40135244" providerId="LiveId" clId="{9AB3201D-4C0B-4938-BD40-091A25C9F815}" dt="2026-01-24T18:36:40.888" v="4620"/>
          <ac:spMkLst>
            <pc:docMk/>
            <pc:sldMk cId="2209116202" sldId="260"/>
            <ac:spMk id="2" creationId="{1ABDEF8E-8B04-34AA-E624-7C331F3EC0CB}"/>
          </ac:spMkLst>
        </pc:spChg>
        <pc:spChg chg="mod">
          <ac:chgData name="sushma nagararajan" userId="7f8f38ef40135244" providerId="LiveId" clId="{9AB3201D-4C0B-4938-BD40-091A25C9F815}" dt="2026-01-24T18:36:40.888" v="4620"/>
          <ac:spMkLst>
            <pc:docMk/>
            <pc:sldMk cId="2209116202" sldId="260"/>
            <ac:spMk id="3" creationId="{1ACC44BE-0CB2-CDD6-40BC-2917AFA3FFC2}"/>
          </ac:spMkLst>
        </pc:spChg>
        <pc:spChg chg="add del mod">
          <ac:chgData name="sushma nagararajan" userId="7f8f38ef40135244" providerId="LiveId" clId="{9AB3201D-4C0B-4938-BD40-091A25C9F815}" dt="2026-01-23T08:11:16.111" v="1545" actId="478"/>
          <ac:spMkLst>
            <pc:docMk/>
            <pc:sldMk cId="2209116202" sldId="260"/>
            <ac:spMk id="5" creationId="{D15F39D4-B86A-746F-EECE-7E54120855D6}"/>
          </ac:spMkLst>
        </pc:spChg>
      </pc:sldChg>
      <pc:sldChg chg="modSp mod">
        <pc:chgData name="sushma nagararajan" userId="7f8f38ef40135244" providerId="LiveId" clId="{9AB3201D-4C0B-4938-BD40-091A25C9F815}" dt="2026-01-24T18:36:40.888" v="4620"/>
        <pc:sldMkLst>
          <pc:docMk/>
          <pc:sldMk cId="2627088598" sldId="261"/>
        </pc:sldMkLst>
        <pc:spChg chg="mod">
          <ac:chgData name="sushma nagararajan" userId="7f8f38ef40135244" providerId="LiveId" clId="{9AB3201D-4C0B-4938-BD40-091A25C9F815}" dt="2026-01-24T18:36:40.888" v="4620"/>
          <ac:spMkLst>
            <pc:docMk/>
            <pc:sldMk cId="2627088598" sldId="261"/>
            <ac:spMk id="2" creationId="{A5418F9D-0248-A68F-E49E-0C0522D4860B}"/>
          </ac:spMkLst>
        </pc:spChg>
        <pc:spChg chg="mod">
          <ac:chgData name="sushma nagararajan" userId="7f8f38ef40135244" providerId="LiveId" clId="{9AB3201D-4C0B-4938-BD40-091A25C9F815}" dt="2026-01-24T18:36:16.851" v="4615" actId="27636"/>
          <ac:spMkLst>
            <pc:docMk/>
            <pc:sldMk cId="2627088598" sldId="261"/>
            <ac:spMk id="3" creationId="{43688E1B-D113-0338-AADE-5CA7493F76DF}"/>
          </ac:spMkLst>
        </pc:spChg>
      </pc:sldChg>
      <pc:sldChg chg="modSp mod">
        <pc:chgData name="sushma nagararajan" userId="7f8f38ef40135244" providerId="LiveId" clId="{9AB3201D-4C0B-4938-BD40-091A25C9F815}" dt="2026-01-24T18:36:40.888" v="4620"/>
        <pc:sldMkLst>
          <pc:docMk/>
          <pc:sldMk cId="1679374900" sldId="262"/>
        </pc:sldMkLst>
        <pc:spChg chg="mod">
          <ac:chgData name="sushma nagararajan" userId="7f8f38ef40135244" providerId="LiveId" clId="{9AB3201D-4C0B-4938-BD40-091A25C9F815}" dt="2026-01-24T18:36:40.888" v="4620"/>
          <ac:spMkLst>
            <pc:docMk/>
            <pc:sldMk cId="1679374900" sldId="262"/>
            <ac:spMk id="2" creationId="{B2F74185-3799-88AF-5B75-26C6CCAB978C}"/>
          </ac:spMkLst>
        </pc:spChg>
        <pc:spChg chg="mod">
          <ac:chgData name="sushma nagararajan" userId="7f8f38ef40135244" providerId="LiveId" clId="{9AB3201D-4C0B-4938-BD40-091A25C9F815}" dt="2026-01-24T13:09:43.259" v="3211" actId="20577"/>
          <ac:spMkLst>
            <pc:docMk/>
            <pc:sldMk cId="1679374900" sldId="262"/>
            <ac:spMk id="3" creationId="{578DBD2D-E640-0E8E-C7CB-0B46C927C3A9}"/>
          </ac:spMkLst>
        </pc:spChg>
      </pc:sldChg>
      <pc:sldChg chg="modSp mod">
        <pc:chgData name="sushma nagararajan" userId="7f8f38ef40135244" providerId="LiveId" clId="{9AB3201D-4C0B-4938-BD40-091A25C9F815}" dt="2026-01-24T18:36:40.888" v="4620"/>
        <pc:sldMkLst>
          <pc:docMk/>
          <pc:sldMk cId="2849571275" sldId="263"/>
        </pc:sldMkLst>
        <pc:spChg chg="mod">
          <ac:chgData name="sushma nagararajan" userId="7f8f38ef40135244" providerId="LiveId" clId="{9AB3201D-4C0B-4938-BD40-091A25C9F815}" dt="2026-01-24T18:36:40.888" v="4620"/>
          <ac:spMkLst>
            <pc:docMk/>
            <pc:sldMk cId="2849571275" sldId="263"/>
            <ac:spMk id="2" creationId="{C329645F-E263-F621-F5D6-B60D2B5AEF41}"/>
          </ac:spMkLst>
        </pc:spChg>
        <pc:spChg chg="mod">
          <ac:chgData name="sushma nagararajan" userId="7f8f38ef40135244" providerId="LiveId" clId="{9AB3201D-4C0B-4938-BD40-091A25C9F815}" dt="2026-01-24T13:11:18.271" v="3283" actId="20577"/>
          <ac:spMkLst>
            <pc:docMk/>
            <pc:sldMk cId="2849571275" sldId="263"/>
            <ac:spMk id="3" creationId="{74341101-DB3A-7E4B-4816-C16E4E6AAB4E}"/>
          </ac:spMkLst>
        </pc:spChg>
      </pc:sldChg>
      <pc:sldChg chg="modSp mod">
        <pc:chgData name="sushma nagararajan" userId="7f8f38ef40135244" providerId="LiveId" clId="{9AB3201D-4C0B-4938-BD40-091A25C9F815}" dt="2026-01-24T14:01:03.302" v="4352"/>
        <pc:sldMkLst>
          <pc:docMk/>
          <pc:sldMk cId="3430162760" sldId="264"/>
        </pc:sldMkLst>
        <pc:spChg chg="mod">
          <ac:chgData name="sushma nagararajan" userId="7f8f38ef40135244" providerId="LiveId" clId="{9AB3201D-4C0B-4938-BD40-091A25C9F815}" dt="2026-01-24T13:53:31.700" v="4222" actId="1076"/>
          <ac:spMkLst>
            <pc:docMk/>
            <pc:sldMk cId="3430162760" sldId="264"/>
            <ac:spMk id="2" creationId="{03B4EDD1-417E-ADF4-431D-366A047D097E}"/>
          </ac:spMkLst>
        </pc:spChg>
        <pc:spChg chg="mod">
          <ac:chgData name="sushma nagararajan" userId="7f8f38ef40135244" providerId="LiveId" clId="{9AB3201D-4C0B-4938-BD40-091A25C9F815}" dt="2026-01-24T14:01:03.302" v="4352"/>
          <ac:spMkLst>
            <pc:docMk/>
            <pc:sldMk cId="3430162760" sldId="264"/>
            <ac:spMk id="3" creationId="{3035CDBE-B9FB-0A94-12B5-05D73C8C6CB5}"/>
          </ac:spMkLst>
        </pc:spChg>
      </pc:sldChg>
      <pc:sldChg chg="modSp mod">
        <pc:chgData name="sushma nagararajan" userId="7f8f38ef40135244" providerId="LiveId" clId="{9AB3201D-4C0B-4938-BD40-091A25C9F815}" dt="2026-01-24T18:36:40.888" v="4620"/>
        <pc:sldMkLst>
          <pc:docMk/>
          <pc:sldMk cId="3779653026" sldId="265"/>
        </pc:sldMkLst>
        <pc:spChg chg="mod">
          <ac:chgData name="sushma nagararajan" userId="7f8f38ef40135244" providerId="LiveId" clId="{9AB3201D-4C0B-4938-BD40-091A25C9F815}" dt="2026-01-24T18:36:40.888" v="4620"/>
          <ac:spMkLst>
            <pc:docMk/>
            <pc:sldMk cId="3779653026" sldId="265"/>
            <ac:spMk id="2" creationId="{AB4393B0-7224-D32D-9EFC-48AD3EC2BCC1}"/>
          </ac:spMkLst>
        </pc:spChg>
        <pc:spChg chg="mod">
          <ac:chgData name="sushma nagararajan" userId="7f8f38ef40135244" providerId="LiveId" clId="{9AB3201D-4C0B-4938-BD40-091A25C9F815}" dt="2026-01-24T17:33:52.627" v="4530" actId="20577"/>
          <ac:spMkLst>
            <pc:docMk/>
            <pc:sldMk cId="3779653026" sldId="265"/>
            <ac:spMk id="3" creationId="{AEBC33DA-4C0C-C3FB-1E9B-E08422F9C2DC}"/>
          </ac:spMkLst>
        </pc:spChg>
      </pc:sldChg>
      <pc:sldChg chg="delSp modSp mod">
        <pc:chgData name="sushma nagararajan" userId="7f8f38ef40135244" providerId="LiveId" clId="{9AB3201D-4C0B-4938-BD40-091A25C9F815}" dt="2026-01-24T18:36:16.868" v="4616" actId="27636"/>
        <pc:sldMkLst>
          <pc:docMk/>
          <pc:sldMk cId="3843484610" sldId="266"/>
        </pc:sldMkLst>
        <pc:spChg chg="mod">
          <ac:chgData name="sushma nagararajan" userId="7f8f38ef40135244" providerId="LiveId" clId="{9AB3201D-4C0B-4938-BD40-091A25C9F815}" dt="2026-01-24T18:36:16.868" v="4616" actId="27636"/>
          <ac:spMkLst>
            <pc:docMk/>
            <pc:sldMk cId="3843484610" sldId="266"/>
            <ac:spMk id="3" creationId="{FCC865D3-3606-8D22-B5EA-5699CF7E8445}"/>
          </ac:spMkLst>
        </pc:spChg>
      </pc:sldChg>
      <pc:sldChg chg="delSp modSp mod">
        <pc:chgData name="sushma nagararajan" userId="7f8f38ef40135244" providerId="LiveId" clId="{9AB3201D-4C0B-4938-BD40-091A25C9F815}" dt="2026-01-24T17:35:35.214" v="4569" actId="20577"/>
        <pc:sldMkLst>
          <pc:docMk/>
          <pc:sldMk cId="3444676700" sldId="267"/>
        </pc:sldMkLst>
        <pc:spChg chg="mod">
          <ac:chgData name="sushma nagararajan" userId="7f8f38ef40135244" providerId="LiveId" clId="{9AB3201D-4C0B-4938-BD40-091A25C9F815}" dt="2026-01-24T17:35:35.214" v="4569" actId="20577"/>
          <ac:spMkLst>
            <pc:docMk/>
            <pc:sldMk cId="3444676700" sldId="267"/>
            <ac:spMk id="3" creationId="{8E40BE91-CAB4-CE63-E1E3-9E44918CF7B3}"/>
          </ac:spMkLst>
        </pc:spChg>
      </pc:sldChg>
      <pc:sldChg chg="delSp modSp mod">
        <pc:chgData name="sushma nagararajan" userId="7f8f38ef40135244" providerId="LiveId" clId="{9AB3201D-4C0B-4938-BD40-091A25C9F815}" dt="2026-01-24T18:36:16.884" v="4617" actId="27636"/>
        <pc:sldMkLst>
          <pc:docMk/>
          <pc:sldMk cId="2923063042" sldId="268"/>
        </pc:sldMkLst>
        <pc:spChg chg="mod">
          <ac:chgData name="sushma nagararajan" userId="7f8f38ef40135244" providerId="LiveId" clId="{9AB3201D-4C0B-4938-BD40-091A25C9F815}" dt="2026-01-24T18:36:16.884" v="4617" actId="27636"/>
          <ac:spMkLst>
            <pc:docMk/>
            <pc:sldMk cId="2923063042" sldId="268"/>
            <ac:spMk id="3" creationId="{1A315292-EA73-BE61-8FC1-F27397BF59D1}"/>
          </ac:spMkLst>
        </pc:spChg>
      </pc:sldChg>
      <pc:sldChg chg="delSp modSp mod">
        <pc:chgData name="sushma nagararajan" userId="7f8f38ef40135244" providerId="LiveId" clId="{9AB3201D-4C0B-4938-BD40-091A25C9F815}" dt="2026-01-24T16:57:50.233" v="4399" actId="27636"/>
        <pc:sldMkLst>
          <pc:docMk/>
          <pc:sldMk cId="1427097" sldId="269"/>
        </pc:sldMkLst>
        <pc:spChg chg="mod">
          <ac:chgData name="sushma nagararajan" userId="7f8f38ef40135244" providerId="LiveId" clId="{9AB3201D-4C0B-4938-BD40-091A25C9F815}" dt="2026-01-24T16:57:50.233" v="4399" actId="27636"/>
          <ac:spMkLst>
            <pc:docMk/>
            <pc:sldMk cId="1427097" sldId="269"/>
            <ac:spMk id="3" creationId="{23F104B9-6441-7A48-1DE4-EAF6D8EB6940}"/>
          </ac:spMkLst>
        </pc:spChg>
      </pc:sldChg>
      <pc:sldChg chg="delSp modSp mod">
        <pc:chgData name="sushma nagararajan" userId="7f8f38ef40135244" providerId="LiveId" clId="{9AB3201D-4C0B-4938-BD40-091A25C9F815}" dt="2026-01-24T13:24:54.319" v="3360" actId="20577"/>
        <pc:sldMkLst>
          <pc:docMk/>
          <pc:sldMk cId="3903841015" sldId="270"/>
        </pc:sldMkLst>
        <pc:spChg chg="mod">
          <ac:chgData name="sushma nagararajan" userId="7f8f38ef40135244" providerId="LiveId" clId="{9AB3201D-4C0B-4938-BD40-091A25C9F815}" dt="2026-01-24T13:24:54.319" v="3360" actId="20577"/>
          <ac:spMkLst>
            <pc:docMk/>
            <pc:sldMk cId="3903841015" sldId="270"/>
            <ac:spMk id="3" creationId="{994C9B18-88C2-1932-E332-171FD4C94B84}"/>
          </ac:spMkLst>
        </pc:spChg>
      </pc:sldChg>
      <pc:sldChg chg="delSp modSp mod">
        <pc:chgData name="sushma nagararajan" userId="7f8f38ef40135244" providerId="LiveId" clId="{9AB3201D-4C0B-4938-BD40-091A25C9F815}" dt="2026-01-24T17:37:56.151" v="4591" actId="20577"/>
        <pc:sldMkLst>
          <pc:docMk/>
          <pc:sldMk cId="3223651304" sldId="271"/>
        </pc:sldMkLst>
        <pc:spChg chg="mod">
          <ac:chgData name="sushma nagararajan" userId="7f8f38ef40135244" providerId="LiveId" clId="{9AB3201D-4C0B-4938-BD40-091A25C9F815}" dt="2026-01-24T17:37:56.151" v="4591" actId="20577"/>
          <ac:spMkLst>
            <pc:docMk/>
            <pc:sldMk cId="3223651304" sldId="271"/>
            <ac:spMk id="3" creationId="{5E359090-4A0C-02C0-3842-06CCA426BE15}"/>
          </ac:spMkLst>
        </pc:spChg>
      </pc:sldChg>
      <pc:sldChg chg="delSp modSp mod">
        <pc:chgData name="sushma nagararajan" userId="7f8f38ef40135244" providerId="LiveId" clId="{9AB3201D-4C0B-4938-BD40-091A25C9F815}" dt="2026-01-24T17:39:03.594" v="4596" actId="20577"/>
        <pc:sldMkLst>
          <pc:docMk/>
          <pc:sldMk cId="2428033582" sldId="272"/>
        </pc:sldMkLst>
        <pc:spChg chg="mod">
          <ac:chgData name="sushma nagararajan" userId="7f8f38ef40135244" providerId="LiveId" clId="{9AB3201D-4C0B-4938-BD40-091A25C9F815}" dt="2026-01-24T17:39:03.594" v="4596" actId="20577"/>
          <ac:spMkLst>
            <pc:docMk/>
            <pc:sldMk cId="2428033582" sldId="272"/>
            <ac:spMk id="3" creationId="{ACCDD437-E35F-6FAB-4316-BE90399F95BB}"/>
          </ac:spMkLst>
        </pc:spChg>
      </pc:sldChg>
      <pc:sldChg chg="delSp modSp mod">
        <pc:chgData name="sushma nagararajan" userId="7f8f38ef40135244" providerId="LiveId" clId="{9AB3201D-4C0B-4938-BD40-091A25C9F815}" dt="2026-01-24T17:39:28.143" v="4597" actId="20577"/>
        <pc:sldMkLst>
          <pc:docMk/>
          <pc:sldMk cId="4291151156" sldId="273"/>
        </pc:sldMkLst>
        <pc:spChg chg="mod">
          <ac:chgData name="sushma nagararajan" userId="7f8f38ef40135244" providerId="LiveId" clId="{9AB3201D-4C0B-4938-BD40-091A25C9F815}" dt="2026-01-24T17:39:28.143" v="4597" actId="20577"/>
          <ac:spMkLst>
            <pc:docMk/>
            <pc:sldMk cId="4291151156" sldId="273"/>
            <ac:spMk id="3" creationId="{E0EC02F4-C511-697F-3F92-DE3D3740C7A5}"/>
          </ac:spMkLst>
        </pc:spChg>
      </pc:sldChg>
      <pc:sldChg chg="modSp mod">
        <pc:chgData name="sushma nagararajan" userId="7f8f38ef40135244" providerId="LiveId" clId="{9AB3201D-4C0B-4938-BD40-091A25C9F815}" dt="2026-01-24T18:36:40.888" v="4620"/>
        <pc:sldMkLst>
          <pc:docMk/>
          <pc:sldMk cId="111098918" sldId="274"/>
        </pc:sldMkLst>
        <pc:spChg chg="mod">
          <ac:chgData name="sushma nagararajan" userId="7f8f38ef40135244" providerId="LiveId" clId="{9AB3201D-4C0B-4938-BD40-091A25C9F815}" dt="2026-01-24T18:36:40.888" v="4620"/>
          <ac:spMkLst>
            <pc:docMk/>
            <pc:sldMk cId="111098918" sldId="274"/>
            <ac:spMk id="2" creationId="{48480F35-8B85-3E2F-898C-6D378F97F8D6}"/>
          </ac:spMkLst>
        </pc:spChg>
        <pc:spChg chg="mod">
          <ac:chgData name="sushma nagararajan" userId="7f8f38ef40135244" providerId="LiveId" clId="{9AB3201D-4C0B-4938-BD40-091A25C9F815}" dt="2026-01-24T16:59:00.932" v="4410" actId="255"/>
          <ac:spMkLst>
            <pc:docMk/>
            <pc:sldMk cId="111098918" sldId="274"/>
            <ac:spMk id="3" creationId="{507FBC42-A394-D8EB-578D-CD7DC4B963CD}"/>
          </ac:spMkLst>
        </pc:spChg>
      </pc:sldChg>
      <pc:sldChg chg="modSp mod">
        <pc:chgData name="sushma nagararajan" userId="7f8f38ef40135244" providerId="LiveId" clId="{9AB3201D-4C0B-4938-BD40-091A25C9F815}" dt="2026-01-24T18:36:40.888" v="4620"/>
        <pc:sldMkLst>
          <pc:docMk/>
          <pc:sldMk cId="4094282046" sldId="275"/>
        </pc:sldMkLst>
        <pc:spChg chg="mod">
          <ac:chgData name="sushma nagararajan" userId="7f8f38ef40135244" providerId="LiveId" clId="{9AB3201D-4C0B-4938-BD40-091A25C9F815}" dt="2026-01-24T18:36:40.888" v="4620"/>
          <ac:spMkLst>
            <pc:docMk/>
            <pc:sldMk cId="4094282046" sldId="275"/>
            <ac:spMk id="2" creationId="{BF56B054-1071-29F3-55A1-2AE928D8BCF1}"/>
          </ac:spMkLst>
        </pc:spChg>
        <pc:spChg chg="mod">
          <ac:chgData name="sushma nagararajan" userId="7f8f38ef40135244" providerId="LiveId" clId="{9AB3201D-4C0B-4938-BD40-091A25C9F815}" dt="2026-01-24T17:34:17.172" v="4537" actId="20577"/>
          <ac:spMkLst>
            <pc:docMk/>
            <pc:sldMk cId="4094282046" sldId="275"/>
            <ac:spMk id="3" creationId="{DC9EA262-C43B-8ECD-E101-0F3D76058E65}"/>
          </ac:spMkLst>
        </pc:spChg>
      </pc:sldChg>
      <pc:sldChg chg="modSp mod ord">
        <pc:chgData name="sushma nagararajan" userId="7f8f38ef40135244" providerId="LiveId" clId="{9AB3201D-4C0B-4938-BD40-091A25C9F815}" dt="2026-01-23T17:45:53.553" v="3032" actId="1076"/>
        <pc:sldMkLst>
          <pc:docMk/>
          <pc:sldMk cId="3274201682" sldId="276"/>
        </pc:sldMkLst>
        <pc:spChg chg="mod">
          <ac:chgData name="sushma nagararajan" userId="7f8f38ef40135244" providerId="LiveId" clId="{9AB3201D-4C0B-4938-BD40-091A25C9F815}" dt="2026-01-23T17:45:48.516" v="3031" actId="14100"/>
          <ac:spMkLst>
            <pc:docMk/>
            <pc:sldMk cId="3274201682" sldId="276"/>
            <ac:spMk id="2" creationId="{B853FD4E-D8FA-A2E7-FA18-1D9AA91E84B1}"/>
          </ac:spMkLst>
        </pc:spChg>
        <pc:spChg chg="mod">
          <ac:chgData name="sushma nagararajan" userId="7f8f38ef40135244" providerId="LiveId" clId="{9AB3201D-4C0B-4938-BD40-091A25C9F815}" dt="2026-01-23T17:45:53.553" v="3032" actId="1076"/>
          <ac:spMkLst>
            <pc:docMk/>
            <pc:sldMk cId="3274201682" sldId="276"/>
            <ac:spMk id="3" creationId="{523DCC1A-672C-99C6-6BF4-520B36793D2E}"/>
          </ac:spMkLst>
        </pc:spChg>
      </pc:sldChg>
      <pc:sldChg chg="modSp mod ord">
        <pc:chgData name="sushma nagararajan" userId="7f8f38ef40135244" providerId="LiveId" clId="{9AB3201D-4C0B-4938-BD40-091A25C9F815}" dt="2026-01-24T18:36:40.888" v="4620"/>
        <pc:sldMkLst>
          <pc:docMk/>
          <pc:sldMk cId="2682416638" sldId="277"/>
        </pc:sldMkLst>
        <pc:spChg chg="mod">
          <ac:chgData name="sushma nagararajan" userId="7f8f38ef40135244" providerId="LiveId" clId="{9AB3201D-4C0B-4938-BD40-091A25C9F815}" dt="2026-01-24T18:36:40.888" v="4620"/>
          <ac:spMkLst>
            <pc:docMk/>
            <pc:sldMk cId="2682416638" sldId="277"/>
            <ac:spMk id="2" creationId="{AE74B4F8-ACC5-4E24-0C23-C36D30AEFB79}"/>
          </ac:spMkLst>
        </pc:spChg>
        <pc:spChg chg="mod">
          <ac:chgData name="sushma nagararajan" userId="7f8f38ef40135244" providerId="LiveId" clId="{9AB3201D-4C0B-4938-BD40-091A25C9F815}" dt="2026-01-24T18:36:16.934" v="4618" actId="27636"/>
          <ac:spMkLst>
            <pc:docMk/>
            <pc:sldMk cId="2682416638" sldId="277"/>
            <ac:spMk id="3" creationId="{5C39A3CB-A55A-07F0-E776-30C5D3CF09C6}"/>
          </ac:spMkLst>
        </pc:spChg>
      </pc:sldChg>
      <pc:sldChg chg="modSp new mod ord">
        <pc:chgData name="sushma nagararajan" userId="7f8f38ef40135244" providerId="LiveId" clId="{9AB3201D-4C0B-4938-BD40-091A25C9F815}" dt="2026-01-24T18:36:40.888" v="4620"/>
        <pc:sldMkLst>
          <pc:docMk/>
          <pc:sldMk cId="480608548" sldId="278"/>
        </pc:sldMkLst>
        <pc:spChg chg="mod">
          <ac:chgData name="sushma nagararajan" userId="7f8f38ef40135244" providerId="LiveId" clId="{9AB3201D-4C0B-4938-BD40-091A25C9F815}" dt="2026-01-24T18:36:40.888" v="4620"/>
          <ac:spMkLst>
            <pc:docMk/>
            <pc:sldMk cId="480608548" sldId="278"/>
            <ac:spMk id="2" creationId="{1C980224-A44D-A8F4-7A63-E901F311356F}"/>
          </ac:spMkLst>
        </pc:spChg>
        <pc:spChg chg="mod">
          <ac:chgData name="sushma nagararajan" userId="7f8f38ef40135244" providerId="LiveId" clId="{9AB3201D-4C0B-4938-BD40-091A25C9F815}" dt="2026-01-24T13:06:47.402" v="3124" actId="20577"/>
          <ac:spMkLst>
            <pc:docMk/>
            <pc:sldMk cId="480608548" sldId="278"/>
            <ac:spMk id="3" creationId="{080B43D9-2A1A-C223-7219-500E95CB4A1B}"/>
          </ac:spMkLst>
        </pc:spChg>
      </pc:sldChg>
      <pc:sldChg chg="delSp modSp new mod">
        <pc:chgData name="sushma nagararajan" userId="7f8f38ef40135244" providerId="LiveId" clId="{9AB3201D-4C0B-4938-BD40-091A25C9F815}" dt="2026-01-24T16:58:46.731" v="4409" actId="255"/>
        <pc:sldMkLst>
          <pc:docMk/>
          <pc:sldMk cId="3845785449" sldId="279"/>
        </pc:sldMkLst>
        <pc:spChg chg="del mod">
          <ac:chgData name="sushma nagararajan" userId="7f8f38ef40135244" providerId="LiveId" clId="{9AB3201D-4C0B-4938-BD40-091A25C9F815}" dt="2026-01-23T17:42:34.864" v="2960" actId="478"/>
          <ac:spMkLst>
            <pc:docMk/>
            <pc:sldMk cId="3845785449" sldId="279"/>
            <ac:spMk id="2" creationId="{1CDDC81A-ED10-E698-DA71-5EA52350EDBA}"/>
          </ac:spMkLst>
        </pc:spChg>
        <pc:spChg chg="mod">
          <ac:chgData name="sushma nagararajan" userId="7f8f38ef40135244" providerId="LiveId" clId="{9AB3201D-4C0B-4938-BD40-091A25C9F815}" dt="2026-01-24T16:58:46.731" v="4409" actId="255"/>
          <ac:spMkLst>
            <pc:docMk/>
            <pc:sldMk cId="3845785449" sldId="279"/>
            <ac:spMk id="3" creationId="{D9BB3D32-8476-B176-8290-E30605D92046}"/>
          </ac:spMkLst>
        </pc:spChg>
      </pc:sldChg>
      <pc:sldChg chg="modSp new mod">
        <pc:chgData name="sushma nagararajan" userId="7f8f38ef40135244" providerId="LiveId" clId="{9AB3201D-4C0B-4938-BD40-091A25C9F815}" dt="2026-01-24T17:07:41.973" v="4496" actId="1076"/>
        <pc:sldMkLst>
          <pc:docMk/>
          <pc:sldMk cId="3678922904" sldId="280"/>
        </pc:sldMkLst>
        <pc:spChg chg="mod">
          <ac:chgData name="sushma nagararajan" userId="7f8f38ef40135244" providerId="LiveId" clId="{9AB3201D-4C0B-4938-BD40-091A25C9F815}" dt="2026-01-24T17:07:38.713" v="4495" actId="1076"/>
          <ac:spMkLst>
            <pc:docMk/>
            <pc:sldMk cId="3678922904" sldId="280"/>
            <ac:spMk id="2" creationId="{637E67FA-6672-0A77-3D16-03C923A55977}"/>
          </ac:spMkLst>
        </pc:spChg>
        <pc:spChg chg="mod">
          <ac:chgData name="sushma nagararajan" userId="7f8f38ef40135244" providerId="LiveId" clId="{9AB3201D-4C0B-4938-BD40-091A25C9F815}" dt="2026-01-24T17:07:41.973" v="4496" actId="1076"/>
          <ac:spMkLst>
            <pc:docMk/>
            <pc:sldMk cId="3678922904" sldId="280"/>
            <ac:spMk id="3" creationId="{0D03F7B4-E9AF-160D-D9CF-1118DE80C934}"/>
          </ac:spMkLst>
        </pc:spChg>
      </pc:sldChg>
      <pc:sldChg chg="modSp new mod">
        <pc:chgData name="sushma nagararajan" userId="7f8f38ef40135244" providerId="LiveId" clId="{9AB3201D-4C0B-4938-BD40-091A25C9F815}" dt="2026-01-24T18:36:40.888" v="4620"/>
        <pc:sldMkLst>
          <pc:docMk/>
          <pc:sldMk cId="3920321698" sldId="281"/>
        </pc:sldMkLst>
        <pc:spChg chg="mod">
          <ac:chgData name="sushma nagararajan" userId="7f8f38ef40135244" providerId="LiveId" clId="{9AB3201D-4C0B-4938-BD40-091A25C9F815}" dt="2026-01-24T18:36:40.888" v="4620"/>
          <ac:spMkLst>
            <pc:docMk/>
            <pc:sldMk cId="3920321698" sldId="281"/>
            <ac:spMk id="2" creationId="{03EEDB2C-0624-AAAD-FC12-28837053C8F6}"/>
          </ac:spMkLst>
        </pc:spChg>
        <pc:spChg chg="mod">
          <ac:chgData name="sushma nagararajan" userId="7f8f38ef40135244" providerId="LiveId" clId="{9AB3201D-4C0B-4938-BD40-091A25C9F815}" dt="2026-01-24T18:36:40.888" v="4620"/>
          <ac:spMkLst>
            <pc:docMk/>
            <pc:sldMk cId="3920321698" sldId="281"/>
            <ac:spMk id="3" creationId="{77549A30-3A6D-B8AC-1B2E-BF7C48AFF7CA}"/>
          </ac:spMkLst>
        </pc:spChg>
      </pc:sldChg>
      <pc:sldChg chg="addSp delSp modSp new">
        <pc:chgData name="sushma nagararajan" userId="7f8f38ef40135244" providerId="LiveId" clId="{9AB3201D-4C0B-4938-BD40-091A25C9F815}" dt="2026-01-24T18:36:40.888" v="4620"/>
        <pc:sldMkLst>
          <pc:docMk/>
          <pc:sldMk cId="1446876305" sldId="282"/>
        </pc:sldMkLst>
        <pc:spChg chg="mod">
          <ac:chgData name="sushma nagararajan" userId="7f8f38ef40135244" providerId="LiveId" clId="{9AB3201D-4C0B-4938-BD40-091A25C9F815}" dt="2026-01-24T18:36:40.888" v="4620"/>
          <ac:spMkLst>
            <pc:docMk/>
            <pc:sldMk cId="1446876305" sldId="282"/>
            <ac:spMk id="2" creationId="{E46536E9-DBE6-BABC-374B-E2C977E552DA}"/>
          </ac:spMkLst>
        </pc:spChg>
        <pc:spChg chg="del">
          <ac:chgData name="sushma nagararajan" userId="7f8f38ef40135244" providerId="LiveId" clId="{9AB3201D-4C0B-4938-BD40-091A25C9F815}" dt="2026-01-24T13:56:55.464" v="4288"/>
          <ac:spMkLst>
            <pc:docMk/>
            <pc:sldMk cId="1446876305" sldId="282"/>
            <ac:spMk id="3" creationId="{4F73097E-84FF-E75E-74D0-D0042F6517D4}"/>
          </ac:spMkLst>
        </pc:spChg>
        <pc:picChg chg="add mod">
          <ac:chgData name="sushma nagararajan" userId="7f8f38ef40135244" providerId="LiveId" clId="{9AB3201D-4C0B-4938-BD40-091A25C9F815}" dt="2026-01-24T17:41:06.928" v="4599" actId="1076"/>
          <ac:picMkLst>
            <pc:docMk/>
            <pc:sldMk cId="1446876305" sldId="282"/>
            <ac:picMk id="1026" creationId="{291180CB-8644-152A-EAD7-DA493B549059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9B8BD6-A56F-46F2-9AE9-0837D4536C8F}" type="datetimeFigureOut">
              <a:rPr lang="en-IN" smtClean="0"/>
              <a:t>25-01-2026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813D58-1D11-483F-BA21-6DF1EC4D9B4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557228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858B0-8145-45E4-9594-0D91E565B9D7}" type="datetimeFigureOut">
              <a:rPr lang="en-IN" smtClean="0"/>
              <a:t>25-01-2026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BE533-5A74-4AEA-81B2-C901B6F2D76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656873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858B0-8145-45E4-9594-0D91E565B9D7}" type="datetimeFigureOut">
              <a:rPr lang="en-IN" smtClean="0"/>
              <a:t>25-01-2026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BE533-5A74-4AEA-81B2-C901B6F2D76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44529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858B0-8145-45E4-9594-0D91E565B9D7}" type="datetimeFigureOut">
              <a:rPr lang="en-IN" smtClean="0"/>
              <a:t>25-01-2026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BE533-5A74-4AEA-81B2-C901B6F2D76A}" type="slidenum">
              <a:rPr lang="en-IN" smtClean="0"/>
              <a:t>‹#›</a:t>
            </a:fld>
            <a:endParaRPr lang="en-IN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521387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858B0-8145-45E4-9594-0D91E565B9D7}" type="datetimeFigureOut">
              <a:rPr lang="en-IN" smtClean="0"/>
              <a:t>25-01-2026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BE533-5A74-4AEA-81B2-C901B6F2D76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822871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858B0-8145-45E4-9594-0D91E565B9D7}" type="datetimeFigureOut">
              <a:rPr lang="en-IN" smtClean="0"/>
              <a:t>25-01-2026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BE533-5A74-4AEA-81B2-C901B6F2D76A}" type="slidenum">
              <a:rPr lang="en-IN" smtClean="0"/>
              <a:t>‹#›</a:t>
            </a:fld>
            <a:endParaRPr lang="en-IN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25016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858B0-8145-45E4-9594-0D91E565B9D7}" type="datetimeFigureOut">
              <a:rPr lang="en-IN" smtClean="0"/>
              <a:t>25-01-2026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BE533-5A74-4AEA-81B2-C901B6F2D76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18711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858B0-8145-45E4-9594-0D91E565B9D7}" type="datetimeFigureOut">
              <a:rPr lang="en-IN" smtClean="0"/>
              <a:t>25-01-2026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BE533-5A74-4AEA-81B2-C901B6F2D76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922625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858B0-8145-45E4-9594-0D91E565B9D7}" type="datetimeFigureOut">
              <a:rPr lang="en-IN" smtClean="0"/>
              <a:t>25-01-2026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BE533-5A74-4AEA-81B2-C901B6F2D76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59666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858B0-8145-45E4-9594-0D91E565B9D7}" type="datetimeFigureOut">
              <a:rPr lang="en-IN" smtClean="0"/>
              <a:t>25-01-2026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BE533-5A74-4AEA-81B2-C901B6F2D76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201407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858B0-8145-45E4-9594-0D91E565B9D7}" type="datetimeFigureOut">
              <a:rPr lang="en-IN" smtClean="0"/>
              <a:t>25-01-2026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BE533-5A74-4AEA-81B2-C901B6F2D76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893908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858B0-8145-45E4-9594-0D91E565B9D7}" type="datetimeFigureOut">
              <a:rPr lang="en-IN" smtClean="0"/>
              <a:t>25-01-2026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BE533-5A74-4AEA-81B2-C901B6F2D76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220880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858B0-8145-45E4-9594-0D91E565B9D7}" type="datetimeFigureOut">
              <a:rPr lang="en-IN" smtClean="0"/>
              <a:t>25-01-2026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BE533-5A74-4AEA-81B2-C901B6F2D76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613220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858B0-8145-45E4-9594-0D91E565B9D7}" type="datetimeFigureOut">
              <a:rPr lang="en-IN" smtClean="0"/>
              <a:t>25-01-2026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BE533-5A74-4AEA-81B2-C901B6F2D76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898036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858B0-8145-45E4-9594-0D91E565B9D7}" type="datetimeFigureOut">
              <a:rPr lang="en-IN" smtClean="0"/>
              <a:t>25-01-2026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BE533-5A74-4AEA-81B2-C901B6F2D76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8044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858B0-8145-45E4-9594-0D91E565B9D7}" type="datetimeFigureOut">
              <a:rPr lang="en-IN" smtClean="0"/>
              <a:t>25-01-2026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BE533-5A74-4AEA-81B2-C901B6F2D76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23719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858B0-8145-45E4-9594-0D91E565B9D7}" type="datetimeFigureOut">
              <a:rPr lang="en-IN" smtClean="0"/>
              <a:t>25-01-2026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BE533-5A74-4AEA-81B2-C901B6F2D76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74214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0858B0-8145-45E4-9594-0D91E565B9D7}" type="datetimeFigureOut">
              <a:rPr lang="en-IN" smtClean="0"/>
              <a:t>25-01-2026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D6BE533-5A74-4AEA-81B2-C901B6F2D76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096296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8" r:id="rId1"/>
    <p:sldLayoutId id="2147483879" r:id="rId2"/>
    <p:sldLayoutId id="2147483880" r:id="rId3"/>
    <p:sldLayoutId id="2147483881" r:id="rId4"/>
    <p:sldLayoutId id="2147483882" r:id="rId5"/>
    <p:sldLayoutId id="2147483883" r:id="rId6"/>
    <p:sldLayoutId id="2147483884" r:id="rId7"/>
    <p:sldLayoutId id="2147483885" r:id="rId8"/>
    <p:sldLayoutId id="2147483886" r:id="rId9"/>
    <p:sldLayoutId id="2147483887" r:id="rId10"/>
    <p:sldLayoutId id="2147483888" r:id="rId11"/>
    <p:sldLayoutId id="2147483889" r:id="rId12"/>
    <p:sldLayoutId id="2147483890" r:id="rId13"/>
    <p:sldLayoutId id="2147483891" r:id="rId14"/>
    <p:sldLayoutId id="2147483892" r:id="rId15"/>
    <p:sldLayoutId id="21474838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02AEE2-DEB9-B6DB-12FD-41C8C659062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CASE PRESENTATION 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1113BD-63D2-8961-D366-E943D9B075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6289914" cy="1096899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                                                                                          </a:t>
            </a:r>
            <a:r>
              <a:rPr lang="en-US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Dr Sushma Nagarajan</a:t>
            </a:r>
          </a:p>
          <a:p>
            <a:r>
              <a:rPr lang="en-US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                                                                      Dr Afreen 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33208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56B054-1071-29F3-55A1-2AE928D8BC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OBSTETRICS HISTORY</a:t>
            </a:r>
            <a:endParaRPr lang="en-IN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9EA262-C43B-8ECD-E101-0F3D76058E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</a:pPr>
            <a:r>
              <a:rPr lang="en-US" sz="2400" b="1" dirty="0"/>
              <a:t>G2P1L1 </a:t>
            </a:r>
          </a:p>
          <a:p>
            <a:pPr>
              <a:lnSpc>
                <a:spcPct val="110000"/>
              </a:lnSpc>
            </a:pPr>
            <a:r>
              <a:rPr lang="en-US" sz="2400" b="1" dirty="0"/>
              <a:t>First pregnancy </a:t>
            </a:r>
          </a:p>
          <a:p>
            <a:pPr>
              <a:lnSpc>
                <a:spcPct val="110000"/>
              </a:lnSpc>
            </a:pPr>
            <a:r>
              <a:rPr lang="en-US" sz="2400" b="1" dirty="0"/>
              <a:t>Natural conception</a:t>
            </a:r>
          </a:p>
          <a:p>
            <a:pPr>
              <a:lnSpc>
                <a:spcPct val="110000"/>
              </a:lnSpc>
            </a:pPr>
            <a:r>
              <a:rPr lang="en-US" sz="2400" b="1" dirty="0"/>
              <a:t>Booked and immunized </a:t>
            </a:r>
          </a:p>
          <a:p>
            <a:pPr>
              <a:lnSpc>
                <a:spcPct val="110000"/>
              </a:lnSpc>
            </a:pPr>
            <a:r>
              <a:rPr lang="en-US" sz="2400" b="1" dirty="0"/>
              <a:t>Antenatal uneventful</a:t>
            </a:r>
          </a:p>
          <a:p>
            <a:pPr>
              <a:lnSpc>
                <a:spcPct val="110000"/>
              </a:lnSpc>
            </a:pPr>
            <a:r>
              <a:rPr lang="en-US" sz="2400" b="1" dirty="0"/>
              <a:t>Vaginal delivery /Boy baby /3years/ 3kg /Alive and healthy</a:t>
            </a:r>
          </a:p>
          <a:p>
            <a:pPr>
              <a:lnSpc>
                <a:spcPct val="110000"/>
              </a:lnSpc>
            </a:pPr>
            <a:r>
              <a:rPr lang="en-US" sz="2400" b="1" dirty="0"/>
              <a:t>Postpartum period uneventful</a:t>
            </a:r>
          </a:p>
          <a:p>
            <a:pPr>
              <a:lnSpc>
                <a:spcPct val="110000"/>
              </a:lnSpc>
            </a:pPr>
            <a:r>
              <a:rPr lang="en-US" sz="2400" b="1" dirty="0"/>
              <a:t>Breast fed for 6 months </a:t>
            </a:r>
          </a:p>
          <a:p>
            <a:pPr>
              <a:lnSpc>
                <a:spcPct val="110000"/>
              </a:lnSpc>
            </a:pPr>
            <a:r>
              <a:rPr lang="en-US" sz="2400" b="1" dirty="0"/>
              <a:t>Barrier methods for contraception </a:t>
            </a:r>
            <a:endParaRPr lang="en-IN" sz="2400" b="1" dirty="0"/>
          </a:p>
        </p:txBody>
      </p:sp>
    </p:spTree>
    <p:extLst>
      <p:ext uri="{BB962C8B-B14F-4D97-AF65-F5344CB8AC3E}">
        <p14:creationId xmlns:p14="http://schemas.microsoft.com/office/powerpoint/2010/main" val="40942820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C865D3-3606-8D22-B5EA-5699CF7E84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3290" y="668595"/>
            <a:ext cx="11098161" cy="5535560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IN" sz="2400" b="1" dirty="0"/>
              <a:t>MEDICAL HISTORY</a:t>
            </a:r>
          </a:p>
          <a:p>
            <a:pPr>
              <a:lnSpc>
                <a:spcPct val="150000"/>
              </a:lnSpc>
            </a:pPr>
            <a:r>
              <a:rPr lang="en-IN" sz="2400" b="1" dirty="0"/>
              <a:t>No history of recurrent episodes of fever associated with joint pain, sore throat in the childhood</a:t>
            </a:r>
          </a:p>
          <a:p>
            <a:pPr>
              <a:lnSpc>
                <a:spcPct val="150000"/>
              </a:lnSpc>
            </a:pPr>
            <a:r>
              <a:rPr lang="en-IN" sz="2400" b="1" dirty="0"/>
              <a:t>Not a known case of Diabetes mellitus, Hypertension, Tuberculosis, Bronchial asthma, Seizure disorders, Thyroid disorders or Cardiovascular disease.</a:t>
            </a:r>
          </a:p>
          <a:p>
            <a:pPr>
              <a:lnSpc>
                <a:spcPct val="150000"/>
              </a:lnSpc>
            </a:pPr>
            <a:r>
              <a:rPr lang="en-IN" sz="2400" b="1" dirty="0"/>
              <a:t>No h/o blood transfusion in the past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IN" sz="2400" b="1" dirty="0"/>
              <a:t>SURGICAL HISTORY:</a:t>
            </a:r>
          </a:p>
          <a:p>
            <a:pPr>
              <a:lnSpc>
                <a:spcPct val="150000"/>
              </a:lnSpc>
            </a:pPr>
            <a:r>
              <a:rPr lang="en-IN" sz="2400" b="1" dirty="0"/>
              <a:t>No surgeries in the past</a:t>
            </a:r>
          </a:p>
        </p:txBody>
      </p:sp>
    </p:spTree>
    <p:extLst>
      <p:ext uri="{BB962C8B-B14F-4D97-AF65-F5344CB8AC3E}">
        <p14:creationId xmlns:p14="http://schemas.microsoft.com/office/powerpoint/2010/main" val="38434846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40BE91-CAB4-CE63-E1E3-9E44918CF7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27906"/>
            <a:ext cx="10515600" cy="5127088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2400" b="1" dirty="0"/>
              <a:t>FAMILY HISTORY:</a:t>
            </a:r>
          </a:p>
          <a:p>
            <a:pPr>
              <a:lnSpc>
                <a:spcPct val="100000"/>
              </a:lnSpc>
            </a:pPr>
            <a:r>
              <a:rPr lang="en-US" sz="2400" b="1" dirty="0"/>
              <a:t>No familial history of heart disease in first or second degree relatives.</a:t>
            </a:r>
          </a:p>
          <a:p>
            <a:pPr marL="0" indent="0">
              <a:lnSpc>
                <a:spcPct val="100000"/>
              </a:lnSpc>
              <a:buNone/>
            </a:pPr>
            <a:endParaRPr lang="en-US" sz="2400" b="1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2400" b="1" dirty="0"/>
              <a:t>PERSONAL HISTORY:</a:t>
            </a:r>
          </a:p>
          <a:p>
            <a:pPr>
              <a:lnSpc>
                <a:spcPct val="100000"/>
              </a:lnSpc>
            </a:pPr>
            <a:r>
              <a:rPr lang="en-US" sz="2400" b="1" dirty="0"/>
              <a:t>Mixed diet</a:t>
            </a:r>
          </a:p>
          <a:p>
            <a:pPr>
              <a:lnSpc>
                <a:spcPct val="100000"/>
              </a:lnSpc>
            </a:pPr>
            <a:r>
              <a:rPr lang="en-US" sz="2400" b="1" dirty="0"/>
              <a:t>Sleep not disturbed </a:t>
            </a:r>
          </a:p>
          <a:p>
            <a:pPr>
              <a:lnSpc>
                <a:spcPct val="100000"/>
              </a:lnSpc>
            </a:pPr>
            <a:r>
              <a:rPr lang="en-US" sz="2400" b="1" dirty="0"/>
              <a:t>Normal appetite</a:t>
            </a:r>
          </a:p>
          <a:p>
            <a:pPr>
              <a:lnSpc>
                <a:spcPct val="100000"/>
              </a:lnSpc>
            </a:pPr>
            <a:r>
              <a:rPr lang="en-US" sz="2400" b="1" dirty="0"/>
              <a:t>Normal bowel and bladder habits</a:t>
            </a:r>
          </a:p>
          <a:p>
            <a:pPr>
              <a:lnSpc>
                <a:spcPct val="100000"/>
              </a:lnSpc>
            </a:pPr>
            <a:r>
              <a:rPr lang="en-US" sz="2400" b="1" dirty="0"/>
              <a:t>No addictive habits </a:t>
            </a:r>
            <a:endParaRPr lang="en-IN" sz="2400" b="1" dirty="0"/>
          </a:p>
        </p:txBody>
      </p:sp>
    </p:spTree>
    <p:extLst>
      <p:ext uri="{BB962C8B-B14F-4D97-AF65-F5344CB8AC3E}">
        <p14:creationId xmlns:p14="http://schemas.microsoft.com/office/powerpoint/2010/main" val="34446767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315292-EA73-BE61-8FC1-F27397BF59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5824" y="754577"/>
            <a:ext cx="8596668" cy="388077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3600" b="1" dirty="0"/>
              <a:t>SUMMARY</a:t>
            </a:r>
          </a:p>
          <a:p>
            <a:pPr>
              <a:lnSpc>
                <a:spcPct val="150000"/>
              </a:lnSpc>
            </a:pPr>
            <a:r>
              <a:rPr lang="en-US" sz="3200" b="1" dirty="0"/>
              <a:t>Mrs. X, 32 year old, G2P1L1 at 39 weeks of gestation with acute onset of breathlessness with palpitations one week back with valvular heart disease admitted for safe confinement and further evaluation</a:t>
            </a:r>
            <a:endParaRPr lang="en-IN" sz="3200" b="1" dirty="0"/>
          </a:p>
        </p:txBody>
      </p:sp>
    </p:spTree>
    <p:extLst>
      <p:ext uri="{BB962C8B-B14F-4D97-AF65-F5344CB8AC3E}">
        <p14:creationId xmlns:p14="http://schemas.microsoft.com/office/powerpoint/2010/main" val="29230630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F104B9-6441-7A48-1DE4-EAF6D8EB69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91215"/>
            <a:ext cx="10515600" cy="532445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IN" sz="4200" b="1" dirty="0"/>
              <a:t>GENERAL EXAMINATION</a:t>
            </a:r>
          </a:p>
          <a:p>
            <a:pPr marL="0" indent="0">
              <a:buNone/>
            </a:pPr>
            <a:endParaRPr lang="en-IN" sz="4200" b="1" dirty="0"/>
          </a:p>
          <a:p>
            <a:pPr>
              <a:lnSpc>
                <a:spcPct val="110000"/>
              </a:lnSpc>
            </a:pPr>
            <a:r>
              <a:rPr lang="en-IN" sz="2600" b="1" dirty="0"/>
              <a:t>Patient is comfortable at rest.</a:t>
            </a:r>
          </a:p>
          <a:p>
            <a:pPr>
              <a:lnSpc>
                <a:spcPct val="110000"/>
              </a:lnSpc>
            </a:pPr>
            <a:r>
              <a:rPr lang="en-IN" sz="2600" b="1" dirty="0"/>
              <a:t>Moderately built and nourished.</a:t>
            </a:r>
          </a:p>
          <a:p>
            <a:pPr>
              <a:lnSpc>
                <a:spcPct val="110000"/>
              </a:lnSpc>
            </a:pPr>
            <a:r>
              <a:rPr lang="en-IN" sz="2600" b="1" dirty="0"/>
              <a:t>Height : 164cm</a:t>
            </a:r>
          </a:p>
          <a:p>
            <a:pPr>
              <a:lnSpc>
                <a:spcPct val="110000"/>
              </a:lnSpc>
            </a:pPr>
            <a:r>
              <a:rPr lang="en-IN" sz="2600" b="1" dirty="0"/>
              <a:t>Pre-pregnancy weight 62kg, present weight 66kg*</a:t>
            </a:r>
          </a:p>
          <a:p>
            <a:pPr>
              <a:lnSpc>
                <a:spcPct val="110000"/>
              </a:lnSpc>
            </a:pPr>
            <a:r>
              <a:rPr lang="en-IN" sz="2600" b="1" dirty="0"/>
              <a:t>BMI 23.1kg/m²</a:t>
            </a:r>
          </a:p>
          <a:p>
            <a:pPr>
              <a:lnSpc>
                <a:spcPct val="110000"/>
              </a:lnSpc>
            </a:pPr>
            <a:r>
              <a:rPr lang="en-IN" sz="2600" b="1" dirty="0"/>
              <a:t>No pallor, icterus, cyanosis, clubbing, pedal </a:t>
            </a:r>
            <a:r>
              <a:rPr lang="en-IN" sz="2600" b="1" dirty="0" err="1"/>
              <a:t>edema</a:t>
            </a:r>
            <a:r>
              <a:rPr lang="en-IN" sz="2600" b="1" dirty="0"/>
              <a:t> or generalized lymphadenopathy</a:t>
            </a:r>
          </a:p>
          <a:p>
            <a:pPr>
              <a:lnSpc>
                <a:spcPct val="110000"/>
              </a:lnSpc>
            </a:pPr>
            <a:r>
              <a:rPr lang="en-IN" sz="2600" b="1" dirty="0"/>
              <a:t>Breast and thyroid normal</a:t>
            </a:r>
          </a:p>
          <a:p>
            <a:pPr>
              <a:lnSpc>
                <a:spcPct val="110000"/>
              </a:lnSpc>
            </a:pPr>
            <a:r>
              <a:rPr lang="en-IN" sz="2600" b="1" dirty="0"/>
              <a:t>Spine and gait normal</a:t>
            </a:r>
          </a:p>
        </p:txBody>
      </p:sp>
    </p:spTree>
    <p:extLst>
      <p:ext uri="{BB962C8B-B14F-4D97-AF65-F5344CB8AC3E}">
        <p14:creationId xmlns:p14="http://schemas.microsoft.com/office/powerpoint/2010/main" val="14270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4C9B18-88C2-1932-E332-171FD4C94B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19200"/>
            <a:ext cx="10515600" cy="4957763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IN" sz="3200" b="1" dirty="0"/>
              <a:t>VITALS:</a:t>
            </a:r>
          </a:p>
          <a:p>
            <a:pPr>
              <a:lnSpc>
                <a:spcPct val="100000"/>
              </a:lnSpc>
            </a:pPr>
            <a:r>
              <a:rPr lang="en-IN" sz="2400" b="1" dirty="0"/>
              <a:t>Afebrile</a:t>
            </a:r>
          </a:p>
          <a:p>
            <a:pPr>
              <a:lnSpc>
                <a:spcPct val="100000"/>
              </a:lnSpc>
            </a:pPr>
            <a:r>
              <a:rPr lang="en-IN" sz="2400" b="1" dirty="0"/>
              <a:t>Pulse rate-90 bpm, regular rhythm and normal volume, no radio-radial or radio-femoral delay.</a:t>
            </a:r>
          </a:p>
          <a:p>
            <a:pPr>
              <a:lnSpc>
                <a:spcPct val="100000"/>
              </a:lnSpc>
            </a:pPr>
            <a:r>
              <a:rPr lang="en-IN" sz="2400" b="1" dirty="0"/>
              <a:t>All peripheral pulses felt.</a:t>
            </a:r>
          </a:p>
          <a:p>
            <a:pPr>
              <a:lnSpc>
                <a:spcPct val="100000"/>
              </a:lnSpc>
            </a:pPr>
            <a:r>
              <a:rPr lang="en-IN" sz="2400" b="1" dirty="0"/>
              <a:t>No pulse deficit</a:t>
            </a:r>
          </a:p>
          <a:p>
            <a:pPr>
              <a:lnSpc>
                <a:spcPct val="100000"/>
              </a:lnSpc>
            </a:pPr>
            <a:r>
              <a:rPr lang="en-IN" sz="2400" b="1" dirty="0"/>
              <a:t>BP-110/80 mmHg, measured in right upper limb in sitting position.</a:t>
            </a:r>
          </a:p>
          <a:p>
            <a:pPr>
              <a:lnSpc>
                <a:spcPct val="100000"/>
              </a:lnSpc>
            </a:pPr>
            <a:r>
              <a:rPr lang="en-IN" sz="2400" b="1" dirty="0"/>
              <a:t>RR-16/min</a:t>
            </a:r>
          </a:p>
          <a:p>
            <a:pPr>
              <a:lnSpc>
                <a:spcPct val="100000"/>
              </a:lnSpc>
            </a:pPr>
            <a:r>
              <a:rPr lang="en-IN" sz="2400" b="1" dirty="0"/>
              <a:t>JVP not elevated</a:t>
            </a:r>
          </a:p>
        </p:txBody>
      </p:sp>
    </p:spTree>
    <p:extLst>
      <p:ext uri="{BB962C8B-B14F-4D97-AF65-F5344CB8AC3E}">
        <p14:creationId xmlns:p14="http://schemas.microsoft.com/office/powerpoint/2010/main" val="39038410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359090-4A0C-02C0-3842-06CCA426BE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60439"/>
            <a:ext cx="10515600" cy="561652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N" sz="2400" b="1" dirty="0"/>
              <a:t>SYSTEMIC EXAMINATION  </a:t>
            </a:r>
          </a:p>
          <a:p>
            <a:pPr marL="0" indent="0">
              <a:buNone/>
            </a:pPr>
            <a:r>
              <a:rPr lang="en-IN" sz="2400" b="1" dirty="0"/>
              <a:t>  Cardiovascular System:</a:t>
            </a:r>
          </a:p>
          <a:p>
            <a:r>
              <a:rPr lang="en-IN" sz="2400" b="1" dirty="0"/>
              <a:t>INSPECTION: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IN" sz="2400" b="1" dirty="0"/>
              <a:t>No supra sternal/supraclavicular pulsations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IN" sz="2400" b="1" dirty="0"/>
              <a:t>Chest move equally with respiration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IN" sz="2400" b="1" dirty="0"/>
              <a:t>Apical impulse not visualised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IN" sz="2400" b="1" dirty="0"/>
              <a:t>No precordial bulge 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IN" sz="2400" b="1" dirty="0"/>
              <a:t>No scars or dilated veins seen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IN" sz="2400" b="1" dirty="0"/>
              <a:t>No parasternal heave</a:t>
            </a:r>
          </a:p>
          <a:p>
            <a:pPr marL="0" indent="0">
              <a:buNone/>
            </a:pPr>
            <a:endParaRPr lang="en-US" b="1" dirty="0"/>
          </a:p>
          <a:p>
            <a:endParaRPr lang="en-IN" b="1" dirty="0"/>
          </a:p>
        </p:txBody>
      </p:sp>
    </p:spTree>
    <p:extLst>
      <p:ext uri="{BB962C8B-B14F-4D97-AF65-F5344CB8AC3E}">
        <p14:creationId xmlns:p14="http://schemas.microsoft.com/office/powerpoint/2010/main" val="32236513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CDD437-E35F-6FAB-4316-BE90399F95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22786"/>
            <a:ext cx="10515600" cy="581086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500" b="1" dirty="0"/>
              <a:t>PALPATION:</a:t>
            </a:r>
          </a:p>
          <a:p>
            <a:pPr>
              <a:lnSpc>
                <a:spcPct val="110000"/>
              </a:lnSpc>
            </a:pPr>
            <a:r>
              <a:rPr lang="en-US" sz="2600" b="1" dirty="0"/>
              <a:t>All inspection findings were confirmed.</a:t>
            </a:r>
          </a:p>
          <a:p>
            <a:pPr>
              <a:lnSpc>
                <a:spcPct val="110000"/>
              </a:lnSpc>
            </a:pPr>
            <a:r>
              <a:rPr lang="en-US" sz="2600" b="1" dirty="0"/>
              <a:t>Apical impulse felt at the left 4th intercoastal space 1cm lateral to the mid-clavicular line.</a:t>
            </a:r>
          </a:p>
          <a:p>
            <a:pPr>
              <a:lnSpc>
                <a:spcPct val="110000"/>
              </a:lnSpc>
            </a:pPr>
            <a:r>
              <a:rPr lang="en-US" sz="2600" b="1" dirty="0"/>
              <a:t>No  thrill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sz="3000" b="1" dirty="0"/>
              <a:t>AUSCULTATION:</a:t>
            </a:r>
            <a:endParaRPr lang="en-US" sz="2600" b="1" dirty="0"/>
          </a:p>
          <a:p>
            <a:pPr>
              <a:lnSpc>
                <a:spcPct val="110000"/>
              </a:lnSpc>
            </a:pPr>
            <a:r>
              <a:rPr lang="en-US" sz="2600" b="1" dirty="0"/>
              <a:t>Mitral area- S1 heard loud , a rough rumbling, low pitched, grade 3 mid-diastolic murmur heard</a:t>
            </a:r>
          </a:p>
          <a:p>
            <a:pPr>
              <a:lnSpc>
                <a:spcPct val="110000"/>
              </a:lnSpc>
            </a:pPr>
            <a:r>
              <a:rPr lang="en-US" sz="2600" b="1" dirty="0"/>
              <a:t> Aortic area-S1,S2 heard no murmur </a:t>
            </a:r>
          </a:p>
          <a:p>
            <a:pPr>
              <a:lnSpc>
                <a:spcPct val="110000"/>
              </a:lnSpc>
            </a:pPr>
            <a:r>
              <a:rPr lang="en-US" sz="2600" b="1" dirty="0"/>
              <a:t>Pulmonary area -S1,S2 heard no murmur </a:t>
            </a:r>
          </a:p>
          <a:p>
            <a:pPr>
              <a:lnSpc>
                <a:spcPct val="110000"/>
              </a:lnSpc>
            </a:pPr>
            <a:r>
              <a:rPr lang="en-US" sz="2600" b="1" dirty="0"/>
              <a:t>Tricuspid areas- S1,S2 heard, no murmur</a:t>
            </a:r>
            <a:endParaRPr lang="en-IN" sz="2600" b="1" dirty="0"/>
          </a:p>
        </p:txBody>
      </p:sp>
    </p:spTree>
    <p:extLst>
      <p:ext uri="{BB962C8B-B14F-4D97-AF65-F5344CB8AC3E}">
        <p14:creationId xmlns:p14="http://schemas.microsoft.com/office/powerpoint/2010/main" val="24280335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BB3D32-8476-B176-8290-E30605D920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63509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sz="3600" b="1" dirty="0"/>
              <a:t>Respiratory system</a:t>
            </a:r>
          </a:p>
          <a:p>
            <a:r>
              <a:rPr lang="en-US" sz="2800" b="1" dirty="0"/>
              <a:t>Bilateral air entry equal</a:t>
            </a:r>
          </a:p>
          <a:p>
            <a:r>
              <a:rPr lang="en-US" sz="2800" b="1" dirty="0"/>
              <a:t>Normal vesicular breath sound heard </a:t>
            </a:r>
          </a:p>
          <a:p>
            <a:r>
              <a:rPr lang="en-US" sz="2800" b="1" dirty="0"/>
              <a:t>No basal </a:t>
            </a:r>
            <a:r>
              <a:rPr lang="en-US" sz="2800" b="1" dirty="0" err="1"/>
              <a:t>crepts</a:t>
            </a:r>
            <a:r>
              <a:rPr lang="en-US" sz="2800" b="1" dirty="0"/>
              <a:t> </a:t>
            </a:r>
            <a:endParaRPr lang="en-IN" sz="2800" b="1" dirty="0"/>
          </a:p>
        </p:txBody>
      </p:sp>
    </p:spTree>
    <p:extLst>
      <p:ext uri="{BB962C8B-B14F-4D97-AF65-F5344CB8AC3E}">
        <p14:creationId xmlns:p14="http://schemas.microsoft.com/office/powerpoint/2010/main" val="384578544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EC02F4-C511-697F-3F92-DE3D3740C7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75071"/>
            <a:ext cx="10515600" cy="5301892"/>
          </a:xfrm>
        </p:spPr>
        <p:txBody>
          <a:bodyPr/>
          <a:lstStyle/>
          <a:p>
            <a:pPr marL="0" indent="0">
              <a:buNone/>
            </a:pPr>
            <a:r>
              <a:rPr lang="en-US" sz="3200" b="1" dirty="0"/>
              <a:t>Obstetrics examination 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sz="2400" b="1" dirty="0"/>
              <a:t>Inspection :</a:t>
            </a:r>
          </a:p>
          <a:p>
            <a:pPr marL="0" indent="0">
              <a:buNone/>
            </a:pPr>
            <a:r>
              <a:rPr lang="en-US" sz="2400" b="1" dirty="0"/>
              <a:t>Abdomen longitudinally distended </a:t>
            </a:r>
          </a:p>
          <a:p>
            <a:pPr marL="0" indent="0">
              <a:buNone/>
            </a:pPr>
            <a:r>
              <a:rPr lang="en-US" sz="2400" b="1" dirty="0"/>
              <a:t>Linea nigra and striae gravidarum present </a:t>
            </a:r>
          </a:p>
          <a:p>
            <a:pPr marL="0" indent="0">
              <a:buNone/>
            </a:pPr>
            <a:r>
              <a:rPr lang="en-US" sz="2400" b="1" dirty="0"/>
              <a:t>Umbilicus everted </a:t>
            </a:r>
          </a:p>
          <a:p>
            <a:pPr marL="0" indent="0">
              <a:buNone/>
            </a:pPr>
            <a:r>
              <a:rPr lang="en-US" sz="2400" b="1" dirty="0"/>
              <a:t>No scar /sinuses /visible pulsations </a:t>
            </a:r>
          </a:p>
          <a:p>
            <a:pPr marL="0" indent="0">
              <a:buNone/>
            </a:pPr>
            <a:r>
              <a:rPr lang="en-US" sz="2400" b="1" dirty="0"/>
              <a:t>Hernial orifice intact</a:t>
            </a:r>
            <a:endParaRPr lang="en-IN" sz="2400" b="1" dirty="0"/>
          </a:p>
        </p:txBody>
      </p:sp>
    </p:spTree>
    <p:extLst>
      <p:ext uri="{BB962C8B-B14F-4D97-AF65-F5344CB8AC3E}">
        <p14:creationId xmlns:p14="http://schemas.microsoft.com/office/powerpoint/2010/main" val="42911511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658BF6-B682-E910-FCC0-0E4CE0EB08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Introduction</a:t>
            </a:r>
            <a:endParaRPr lang="en-IN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00245D-8D3B-7189-E488-E951435D64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8529"/>
            <a:ext cx="10515600" cy="4918434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</a:pPr>
            <a:r>
              <a:rPr lang="en-US" sz="3100" b="1" dirty="0" err="1"/>
              <a:t>Mrs.X</a:t>
            </a:r>
            <a:r>
              <a:rPr lang="en-US" sz="3100" b="1" dirty="0"/>
              <a:t> ,32 years old ,homemaker from </a:t>
            </a:r>
            <a:r>
              <a:rPr lang="en-US" sz="3100" b="1" dirty="0" err="1"/>
              <a:t>Doddaballapur</a:t>
            </a:r>
            <a:r>
              <a:rPr lang="en-US" sz="3100" b="1" dirty="0"/>
              <a:t> belonging to Socioeconomic class 4(lower middle ) according  to Kuppuswamy classification</a:t>
            </a:r>
          </a:p>
          <a:p>
            <a:pPr>
              <a:lnSpc>
                <a:spcPct val="150000"/>
              </a:lnSpc>
            </a:pPr>
            <a:r>
              <a:rPr lang="en-US" sz="3100" b="1" dirty="0"/>
              <a:t>Booked case at  </a:t>
            </a:r>
            <a:r>
              <a:rPr lang="en-US" sz="3100" b="1" dirty="0" err="1"/>
              <a:t>Doddaballapur</a:t>
            </a:r>
            <a:r>
              <a:rPr lang="en-US" sz="3100" b="1" dirty="0"/>
              <a:t> </a:t>
            </a:r>
          </a:p>
          <a:p>
            <a:pPr>
              <a:lnSpc>
                <a:spcPct val="150000"/>
              </a:lnSpc>
            </a:pPr>
            <a:r>
              <a:rPr lang="en-US" sz="3100" b="1" dirty="0"/>
              <a:t>G2P1L1 at 9months of gestation</a:t>
            </a:r>
          </a:p>
          <a:p>
            <a:pPr>
              <a:lnSpc>
                <a:spcPct val="150000"/>
              </a:lnSpc>
            </a:pPr>
            <a:r>
              <a:rPr lang="en-US" sz="3100" b="1" dirty="0"/>
              <a:t>LMP-15.2.2025</a:t>
            </a:r>
          </a:p>
          <a:p>
            <a:pPr>
              <a:lnSpc>
                <a:spcPct val="150000"/>
              </a:lnSpc>
            </a:pPr>
            <a:r>
              <a:rPr lang="en-US" sz="3100" b="1" dirty="0"/>
              <a:t>EDD-22.11.2025</a:t>
            </a:r>
          </a:p>
          <a:p>
            <a:pPr>
              <a:lnSpc>
                <a:spcPct val="150000"/>
              </a:lnSpc>
            </a:pPr>
            <a:r>
              <a:rPr lang="en-US" sz="3100" b="1" dirty="0"/>
              <a:t>39 weeks </a:t>
            </a:r>
          </a:p>
          <a:p>
            <a:pPr marL="0" indent="0">
              <a:buNone/>
            </a:pPr>
            <a:endParaRPr lang="en-IN" b="1" dirty="0"/>
          </a:p>
        </p:txBody>
      </p:sp>
    </p:spTree>
    <p:extLst>
      <p:ext uri="{BB962C8B-B14F-4D97-AF65-F5344CB8AC3E}">
        <p14:creationId xmlns:p14="http://schemas.microsoft.com/office/powerpoint/2010/main" val="88703150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74B4F8-ACC5-4E24-0C23-C36D30AEFB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Palpation</a:t>
            </a:r>
            <a:endParaRPr lang="en-IN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39A3CB-A55A-07F0-E776-30C5D3CF09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0322"/>
            <a:ext cx="10515600" cy="4351338"/>
          </a:xfrm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</a:pPr>
            <a:r>
              <a:rPr lang="en-US" sz="2400" b="1" dirty="0"/>
              <a:t>Fundal height </a:t>
            </a:r>
            <a:r>
              <a:rPr lang="en-US" sz="2400" b="1" dirty="0" err="1"/>
              <a:t>height</a:t>
            </a:r>
            <a:r>
              <a:rPr lang="en-US" sz="2400" b="1" dirty="0"/>
              <a:t> corresponds to 36 weeks</a:t>
            </a:r>
          </a:p>
          <a:p>
            <a:pPr>
              <a:lnSpc>
                <a:spcPct val="100000"/>
              </a:lnSpc>
            </a:pPr>
            <a:r>
              <a:rPr lang="en-US" sz="2400" b="1" dirty="0" err="1"/>
              <a:t>Symphysiofundal</a:t>
            </a:r>
            <a:r>
              <a:rPr lang="en-US" sz="2400" b="1" dirty="0"/>
              <a:t> height 37 cm </a:t>
            </a:r>
          </a:p>
          <a:p>
            <a:pPr>
              <a:lnSpc>
                <a:spcPct val="100000"/>
              </a:lnSpc>
            </a:pPr>
            <a:r>
              <a:rPr lang="en-US" sz="2400" b="1" dirty="0"/>
              <a:t>Abdominal girth :96cm</a:t>
            </a:r>
          </a:p>
          <a:p>
            <a:pPr>
              <a:lnSpc>
                <a:spcPct val="100000"/>
              </a:lnSpc>
            </a:pPr>
            <a:r>
              <a:rPr lang="en-US" sz="2400" b="1" dirty="0"/>
              <a:t>EFW –clinically 3kg </a:t>
            </a:r>
          </a:p>
          <a:p>
            <a:pPr marL="0" indent="0">
              <a:lnSpc>
                <a:spcPct val="100000"/>
              </a:lnSpc>
              <a:buNone/>
            </a:pPr>
            <a:endParaRPr lang="en-US" sz="2400" b="1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2400" b="1" dirty="0"/>
              <a:t>Obstetrics grips </a:t>
            </a:r>
          </a:p>
          <a:p>
            <a:pPr>
              <a:lnSpc>
                <a:spcPct val="100000"/>
              </a:lnSpc>
            </a:pPr>
            <a:r>
              <a:rPr lang="en-US" sz="2400" b="1" dirty="0"/>
              <a:t>Fundal grip: Broad ,soft , irregular mass felt suggestive of breech</a:t>
            </a:r>
          </a:p>
          <a:p>
            <a:pPr>
              <a:lnSpc>
                <a:spcPct val="100000"/>
              </a:lnSpc>
            </a:pPr>
            <a:r>
              <a:rPr lang="en-US" sz="2400" b="1" dirty="0"/>
              <a:t>Lateral grip: Uniformly curved resistance is felt on right side suggestive of back; irregular, knobby structures are felt on the left side suggestive of limbs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68241663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53FD4E-D8FA-A2E7-FA18-1D9AA91E84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62230"/>
          </a:xfrm>
        </p:spPr>
        <p:txBody>
          <a:bodyPr>
            <a:normAutofit/>
          </a:bodyPr>
          <a:lstStyle/>
          <a:p>
            <a:r>
              <a:rPr lang="en-US" sz="3600" b="1" dirty="0"/>
              <a:t>Palpation</a:t>
            </a:r>
            <a:endParaRPr lang="en-IN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3DCC1A-672C-99C6-6BF4-520B36793D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9710" y="1253331"/>
            <a:ext cx="10515600" cy="435133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2400" b="1" dirty="0"/>
              <a:t>First pelvic grip: Smooth hard globular ballotable mass felt suggestive of head</a:t>
            </a:r>
          </a:p>
          <a:p>
            <a:pPr>
              <a:lnSpc>
                <a:spcPct val="100000"/>
              </a:lnSpc>
            </a:pPr>
            <a:r>
              <a:rPr lang="en-US" sz="2400" b="1" dirty="0"/>
              <a:t>Second pelvic grip: confirm the finding of first pelvic grip and hands a , suggestive that  head not engaged </a:t>
            </a:r>
          </a:p>
          <a:p>
            <a:pPr>
              <a:lnSpc>
                <a:spcPct val="100000"/>
              </a:lnSpc>
            </a:pPr>
            <a:r>
              <a:rPr lang="en-US" sz="2400" b="1" dirty="0"/>
              <a:t>Liquor appears adequate</a:t>
            </a:r>
          </a:p>
          <a:p>
            <a:pPr marL="0" indent="0">
              <a:lnSpc>
                <a:spcPct val="100000"/>
              </a:lnSpc>
              <a:buNone/>
            </a:pPr>
            <a:endParaRPr lang="en-US" sz="2400" b="1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3200" b="1" dirty="0"/>
              <a:t>Auscultation</a:t>
            </a:r>
            <a:r>
              <a:rPr lang="en-US" sz="2400" b="1" dirty="0"/>
              <a:t> </a:t>
            </a:r>
          </a:p>
          <a:p>
            <a:pPr>
              <a:lnSpc>
                <a:spcPct val="100000"/>
              </a:lnSpc>
            </a:pPr>
            <a:r>
              <a:rPr lang="en-US" sz="2400" b="1" dirty="0"/>
              <a:t>FHS  140bpm heard on right </a:t>
            </a:r>
            <a:r>
              <a:rPr lang="en-US" sz="2400" b="1" dirty="0" err="1"/>
              <a:t>spinoumbilical</a:t>
            </a:r>
            <a:r>
              <a:rPr lang="en-US" sz="2400" b="1" dirty="0"/>
              <a:t> line </a:t>
            </a:r>
            <a:endParaRPr lang="en-IN" sz="2400" b="1" dirty="0"/>
          </a:p>
          <a:p>
            <a:endParaRPr lang="en-IN" b="1" dirty="0"/>
          </a:p>
        </p:txBody>
      </p:sp>
    </p:spTree>
    <p:extLst>
      <p:ext uri="{BB962C8B-B14F-4D97-AF65-F5344CB8AC3E}">
        <p14:creationId xmlns:p14="http://schemas.microsoft.com/office/powerpoint/2010/main" val="327420168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480F35-8B85-3E2F-898C-6D378F97F8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DIAGNOSIS</a:t>
            </a:r>
            <a:endParaRPr lang="en-IN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7FBC42-A394-D8EB-578D-CD7DC4B963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35457"/>
            <a:ext cx="10515600" cy="4351338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2800" b="1" dirty="0"/>
              <a:t>32 years, G2P1L1 at 39 weeks POG with singleton pregnancy in longitudinal lie with cephalic presentation with moderate Mitral stenosis, probably of rheumatic origin in sinus rhythm , NYHA class II, not in cardiac failure  admitted for safe confinement and delivery.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1109891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6536E9-DBE6-BABC-374B-E2C977E552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1026" name="Picture 2" descr="Heart disease in pregnancy | PDF">
            <a:extLst>
              <a:ext uri="{FF2B5EF4-FFF2-40B4-BE49-F238E27FC236}">
                <a16:creationId xmlns:a16="http://schemas.microsoft.com/office/drawing/2014/main" id="{291180CB-8644-152A-EAD7-DA493B54905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1082" y="542537"/>
            <a:ext cx="6823356" cy="6315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4687630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EEDB2C-0624-AAAD-FC12-28837053C8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549A30-3A6D-B8AC-1B2E-BF7C48AFF7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4800" dirty="0"/>
          </a:p>
          <a:p>
            <a:endParaRPr lang="en-US" sz="4800" dirty="0"/>
          </a:p>
          <a:p>
            <a:pPr marL="0" indent="0">
              <a:buNone/>
            </a:pPr>
            <a:r>
              <a:rPr lang="en-US" sz="6000" dirty="0"/>
              <a:t>        THANK YOU </a:t>
            </a:r>
            <a:endParaRPr lang="en-IN" sz="6000" dirty="0"/>
          </a:p>
        </p:txBody>
      </p:sp>
    </p:spTree>
    <p:extLst>
      <p:ext uri="{BB962C8B-B14F-4D97-AF65-F5344CB8AC3E}">
        <p14:creationId xmlns:p14="http://schemas.microsoft.com/office/powerpoint/2010/main" val="392032169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7E67FA-6672-0A77-3D16-03C923A559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528" y="304800"/>
            <a:ext cx="8596668" cy="1320800"/>
          </a:xfrm>
        </p:spPr>
        <p:txBody>
          <a:bodyPr/>
          <a:lstStyle/>
          <a:p>
            <a:r>
              <a:rPr lang="en-US" dirty="0"/>
              <a:t>Course in Hospital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03F7B4-E9AF-160D-D9CF-1118DE80C9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849" y="1095322"/>
            <a:ext cx="9823517" cy="5226819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00000"/>
              </a:lnSpc>
            </a:pPr>
            <a:r>
              <a:rPr lang="en-US" sz="3800" dirty="0"/>
              <a:t>Patient was shifted to the ICU from </a:t>
            </a:r>
            <a:r>
              <a:rPr lang="en-US" sz="3800" dirty="0" err="1"/>
              <a:t>labour</a:t>
            </a:r>
            <a:r>
              <a:rPr lang="en-US" sz="3800" dirty="0"/>
              <a:t> room due to sudden onset desaturation, worsening breathlessness, tachypnea, and tachycardia</a:t>
            </a:r>
          </a:p>
          <a:p>
            <a:pPr>
              <a:lnSpc>
                <a:spcPct val="100000"/>
              </a:lnSpc>
            </a:pPr>
            <a:r>
              <a:rPr lang="en-US" sz="3800" dirty="0"/>
              <a:t>she complained of cough with breathlessness and was found to have elevated blood pressure of 150/100 mmHg with bilateral wheeze and basal crepitations on auscultation. </a:t>
            </a:r>
          </a:p>
          <a:p>
            <a:pPr>
              <a:lnSpc>
                <a:spcPct val="100000"/>
              </a:lnSpc>
            </a:pPr>
            <a:r>
              <a:rPr lang="en-US" sz="3800" dirty="0"/>
              <a:t>POCUS screening revealed mild LV systolic dysfunction, persistent mitral stenosis, and bilateral B-profile suggestive of pulmonary congestion.</a:t>
            </a:r>
          </a:p>
          <a:p>
            <a:pPr>
              <a:lnSpc>
                <a:spcPct val="100000"/>
              </a:lnSpc>
            </a:pPr>
            <a:r>
              <a:rPr lang="en-US" sz="3800" dirty="0"/>
              <a:t> She was started on a furosemide infusion and supportive management continued. </a:t>
            </a:r>
          </a:p>
          <a:p>
            <a:pPr>
              <a:lnSpc>
                <a:spcPct val="100000"/>
              </a:lnSpc>
            </a:pPr>
            <a:r>
              <a:rPr lang="en-US" sz="3800" dirty="0" err="1"/>
              <a:t>Labour</a:t>
            </a:r>
            <a:r>
              <a:rPr lang="en-US" sz="3800" dirty="0"/>
              <a:t>  progressed had Vacuum assisted vaginal delivery and Delivered a baby GIRL of 3.44 kg.</a:t>
            </a:r>
          </a:p>
          <a:p>
            <a:pPr>
              <a:lnSpc>
                <a:spcPct val="100000"/>
              </a:lnSpc>
            </a:pPr>
            <a:r>
              <a:rPr lang="en-US" sz="3800" dirty="0"/>
              <a:t>Postpartum – Respiratory distress relieved on diuretics, </a:t>
            </a:r>
            <a:r>
              <a:rPr lang="en-US" sz="3800" dirty="0" err="1"/>
              <a:t>intiated</a:t>
            </a:r>
            <a:r>
              <a:rPr lang="en-US" sz="3800" dirty="0"/>
              <a:t> DVT prophylaxis 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6789229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BDEF8E-8B04-34AA-E624-7C331F3EC0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Presenting complaints </a:t>
            </a:r>
            <a:endParaRPr lang="en-IN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CC44BE-0CB2-CDD6-40BC-2917AFA3FF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800" b="1" dirty="0"/>
              <a:t>H/o breathlessness and palpitations  1 week back</a:t>
            </a:r>
          </a:p>
          <a:p>
            <a:pPr>
              <a:lnSpc>
                <a:spcPct val="150000"/>
              </a:lnSpc>
            </a:pPr>
            <a:r>
              <a:rPr lang="en-US" sz="2800" b="1" dirty="0"/>
              <a:t>Referred to </a:t>
            </a:r>
            <a:r>
              <a:rPr lang="en-US" sz="2800" b="1" dirty="0" err="1"/>
              <a:t>teritary</a:t>
            </a:r>
            <a:r>
              <a:rPr lang="en-US" sz="2800" b="1" dirty="0"/>
              <a:t> care </a:t>
            </a:r>
            <a:r>
              <a:rPr lang="en-US" sz="2800" b="1" dirty="0" err="1"/>
              <a:t>centre</a:t>
            </a:r>
            <a:r>
              <a:rPr lang="en-US" sz="2800" b="1" dirty="0"/>
              <a:t> as case of newly detected valvular heart disease for safe confinement </a:t>
            </a:r>
          </a:p>
          <a:p>
            <a:endParaRPr lang="en-IN" b="1" dirty="0"/>
          </a:p>
        </p:txBody>
      </p:sp>
    </p:spTree>
    <p:extLst>
      <p:ext uri="{BB962C8B-B14F-4D97-AF65-F5344CB8AC3E}">
        <p14:creationId xmlns:p14="http://schemas.microsoft.com/office/powerpoint/2010/main" val="22091162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980224-A44D-A8F4-7A63-E901F3113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History of presenting illness</a:t>
            </a:r>
            <a:endParaRPr lang="en-IN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0B43D9-2A1A-C223-7219-500E95CB4A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9877" y="1784990"/>
            <a:ext cx="10515600" cy="4351338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2400" b="1" dirty="0"/>
              <a:t>Regular ANC checkup at  </a:t>
            </a:r>
            <a:r>
              <a:rPr lang="en-US" sz="2400" b="1" dirty="0" err="1"/>
              <a:t>Doddaballapur</a:t>
            </a:r>
            <a:r>
              <a:rPr lang="en-US" sz="2400" b="1" dirty="0"/>
              <a:t> </a:t>
            </a:r>
          </a:p>
          <a:p>
            <a:pPr>
              <a:lnSpc>
                <a:spcPct val="100000"/>
              </a:lnSpc>
            </a:pPr>
            <a:r>
              <a:rPr lang="en-US" sz="2400" b="1" dirty="0"/>
              <a:t>Complained of breathlessness 1 week back which was progressive in nature  and more on accustomed work.</a:t>
            </a:r>
          </a:p>
          <a:p>
            <a:pPr>
              <a:lnSpc>
                <a:spcPct val="100000"/>
              </a:lnSpc>
            </a:pPr>
            <a:r>
              <a:rPr lang="en-US" sz="2400" b="1" dirty="0"/>
              <a:t>Comfortable at rest </a:t>
            </a:r>
          </a:p>
          <a:p>
            <a:pPr>
              <a:lnSpc>
                <a:spcPct val="100000"/>
              </a:lnSpc>
            </a:pPr>
            <a:r>
              <a:rPr lang="en-US" sz="2400" b="1" dirty="0"/>
              <a:t> It was associated with palpitations  sudden in onset, intermittent, lasting for a few minutes</a:t>
            </a:r>
          </a:p>
          <a:p>
            <a:pPr>
              <a:lnSpc>
                <a:spcPct val="100000"/>
              </a:lnSpc>
            </a:pPr>
            <a:r>
              <a:rPr lang="en-US" sz="2400" b="1" dirty="0"/>
              <a:t>Aggravated by exertion and relieved by rest</a:t>
            </a:r>
          </a:p>
        </p:txBody>
      </p:sp>
    </p:spTree>
    <p:extLst>
      <p:ext uri="{BB962C8B-B14F-4D97-AF65-F5344CB8AC3E}">
        <p14:creationId xmlns:p14="http://schemas.microsoft.com/office/powerpoint/2010/main" val="4806085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418F9D-0248-A68F-E49E-0C0522D486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History of presenting illness</a:t>
            </a:r>
            <a:endParaRPr lang="en-IN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688E1B-D113-0338-AADE-5CA7493F76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9768" y="1425677"/>
            <a:ext cx="10754032" cy="475128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US" b="1" dirty="0"/>
          </a:p>
          <a:p>
            <a:pPr>
              <a:lnSpc>
                <a:spcPct val="160000"/>
              </a:lnSpc>
            </a:pPr>
            <a:r>
              <a:rPr lang="en-US" sz="2600" b="1" dirty="0"/>
              <a:t>No history suggestive of  </a:t>
            </a:r>
            <a:r>
              <a:rPr lang="en-US" sz="2600" b="1" dirty="0" err="1"/>
              <a:t>orthopnoea</a:t>
            </a:r>
            <a:r>
              <a:rPr lang="en-US" sz="2600" b="1" dirty="0"/>
              <a:t>, paroxysmal nocturnal </a:t>
            </a:r>
            <a:r>
              <a:rPr lang="en-US" sz="2600" b="1" dirty="0" err="1"/>
              <a:t>dysnpnoea</a:t>
            </a:r>
            <a:endParaRPr lang="en-US" sz="2600" b="1" dirty="0"/>
          </a:p>
          <a:p>
            <a:pPr>
              <a:lnSpc>
                <a:spcPct val="160000"/>
              </a:lnSpc>
            </a:pPr>
            <a:r>
              <a:rPr lang="en-US" sz="2600" b="1" dirty="0"/>
              <a:t>No history of undue fatigue ,syncope, chest pain or swelling of lower limbs </a:t>
            </a:r>
          </a:p>
          <a:p>
            <a:pPr>
              <a:lnSpc>
                <a:spcPct val="160000"/>
              </a:lnSpc>
            </a:pPr>
            <a:r>
              <a:rPr lang="en-US" sz="2600" b="1" dirty="0"/>
              <a:t>No history of epigastric pain , blurring of vision, headache, decreased urine output</a:t>
            </a:r>
          </a:p>
          <a:p>
            <a:pPr>
              <a:lnSpc>
                <a:spcPct val="160000"/>
              </a:lnSpc>
            </a:pPr>
            <a:r>
              <a:rPr lang="en-US" sz="2600" b="1" dirty="0"/>
              <a:t>No history recurrent episodes of sore throat in childhood </a:t>
            </a:r>
          </a:p>
          <a:p>
            <a:pPr>
              <a:lnSpc>
                <a:spcPct val="160000"/>
              </a:lnSpc>
            </a:pPr>
            <a:r>
              <a:rPr lang="en-US" sz="2600" b="1" dirty="0"/>
              <a:t>Patient does not give any h/o heart disease or treatment  </a:t>
            </a:r>
          </a:p>
        </p:txBody>
      </p:sp>
    </p:spTree>
    <p:extLst>
      <p:ext uri="{BB962C8B-B14F-4D97-AF65-F5344CB8AC3E}">
        <p14:creationId xmlns:p14="http://schemas.microsoft.com/office/powerpoint/2010/main" val="26270885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F74185-3799-88AF-5B75-26C6CCAB97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HISTORY OF PRESENT PREGNANCY</a:t>
            </a:r>
            <a:br>
              <a:rPr lang="en-US" b="1" dirty="0"/>
            </a:br>
            <a:endParaRPr lang="en-IN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8DBD2D-E640-0E8E-C7CB-0B46C927C3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548" y="1530657"/>
            <a:ext cx="10515600" cy="4191717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2400" b="1" dirty="0"/>
              <a:t>FIRST  TRIMESTER</a:t>
            </a:r>
          </a:p>
          <a:p>
            <a:pPr>
              <a:lnSpc>
                <a:spcPct val="100000"/>
              </a:lnSpc>
            </a:pPr>
            <a:r>
              <a:rPr lang="en-US" sz="2400" b="1" dirty="0"/>
              <a:t>Non consanguineous marriage </a:t>
            </a:r>
          </a:p>
          <a:p>
            <a:pPr>
              <a:lnSpc>
                <a:spcPct val="100000"/>
              </a:lnSpc>
            </a:pPr>
            <a:r>
              <a:rPr lang="en-US" sz="2400" b="1" dirty="0"/>
              <a:t>Spontaneous conception, UPT positive at 40 days of amenorrhea.</a:t>
            </a:r>
          </a:p>
          <a:p>
            <a:pPr>
              <a:lnSpc>
                <a:spcPct val="100000"/>
              </a:lnSpc>
            </a:pPr>
            <a:r>
              <a:rPr lang="en-US" sz="2400" b="1" dirty="0"/>
              <a:t>Dating scan done – said to be normal</a:t>
            </a:r>
          </a:p>
          <a:p>
            <a:pPr>
              <a:lnSpc>
                <a:spcPct val="100000"/>
              </a:lnSpc>
            </a:pPr>
            <a:r>
              <a:rPr lang="en-US" sz="2400" b="1" dirty="0"/>
              <a:t>Booking blood tests were done and  said to be normal </a:t>
            </a:r>
          </a:p>
          <a:p>
            <a:pPr>
              <a:lnSpc>
                <a:spcPct val="100000"/>
              </a:lnSpc>
            </a:pPr>
            <a:r>
              <a:rPr lang="en-US" sz="2400" b="1" dirty="0"/>
              <a:t>Folic acid taken regularly </a:t>
            </a:r>
          </a:p>
          <a:p>
            <a:pPr>
              <a:lnSpc>
                <a:spcPct val="100000"/>
              </a:lnSpc>
            </a:pPr>
            <a:r>
              <a:rPr lang="en-US" sz="2400" b="1" dirty="0"/>
              <a:t>NT scan done and told to be normal, dual marker not done.</a:t>
            </a:r>
          </a:p>
          <a:p>
            <a:pPr>
              <a:lnSpc>
                <a:spcPct val="100000"/>
              </a:lnSpc>
            </a:pPr>
            <a:r>
              <a:rPr lang="en-US" sz="2400" b="1" dirty="0"/>
              <a:t>No h/o breathlessness/ palpitation/swelling of lower limbs</a:t>
            </a:r>
          </a:p>
          <a:p>
            <a:pPr>
              <a:lnSpc>
                <a:spcPct val="100000"/>
              </a:lnSpc>
            </a:pPr>
            <a:r>
              <a:rPr lang="en-US" sz="2400" b="1" dirty="0"/>
              <a:t>No h/o fever with rash, cough, excessive vomiting, spotting or bleeding p/v</a:t>
            </a:r>
          </a:p>
          <a:p>
            <a:pPr>
              <a:lnSpc>
                <a:spcPct val="100000"/>
              </a:lnSpc>
            </a:pPr>
            <a:r>
              <a:rPr lang="en-US" sz="2400" b="1" dirty="0"/>
              <a:t>No h/o radiation or drug exposure.</a:t>
            </a:r>
            <a:endParaRPr lang="en-IN" sz="2400" b="1" dirty="0"/>
          </a:p>
        </p:txBody>
      </p:sp>
    </p:spTree>
    <p:extLst>
      <p:ext uri="{BB962C8B-B14F-4D97-AF65-F5344CB8AC3E}">
        <p14:creationId xmlns:p14="http://schemas.microsoft.com/office/powerpoint/2010/main" val="16793749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29645F-E263-F621-F5D6-B60D2B5AEF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/>
              <a:t>2</a:t>
            </a:r>
            <a:r>
              <a:rPr lang="en-US" sz="2800" b="1" baseline="30000" dirty="0"/>
              <a:t>nd</a:t>
            </a:r>
            <a:r>
              <a:rPr lang="en-US" sz="2800" b="1" dirty="0"/>
              <a:t> TRIMESTER</a:t>
            </a:r>
            <a:endParaRPr lang="en-IN" sz="28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341101-DB3A-7E4B-4816-C16E4E6AAB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1891" y="1353677"/>
            <a:ext cx="10515600" cy="4351338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/>
              <a:t>Quickening felt at 4th month of amenorrhea</a:t>
            </a:r>
          </a:p>
          <a:p>
            <a:pPr>
              <a:lnSpc>
                <a:spcPct val="150000"/>
              </a:lnSpc>
            </a:pPr>
            <a:r>
              <a:rPr lang="en-US" sz="2400" b="1" dirty="0"/>
              <a:t>Received 2 Doses of Tetanus toxoid injections</a:t>
            </a:r>
          </a:p>
          <a:p>
            <a:pPr>
              <a:lnSpc>
                <a:spcPct val="150000"/>
              </a:lnSpc>
            </a:pPr>
            <a:r>
              <a:rPr lang="en-US" sz="2400" b="1" dirty="0"/>
              <a:t>Anomaly scan done and told to be normal</a:t>
            </a:r>
          </a:p>
          <a:p>
            <a:pPr>
              <a:lnSpc>
                <a:spcPct val="150000"/>
              </a:lnSpc>
            </a:pPr>
            <a:r>
              <a:rPr lang="en-US" sz="2400" b="1" dirty="0"/>
              <a:t>GDM screening not done </a:t>
            </a:r>
          </a:p>
          <a:p>
            <a:pPr>
              <a:lnSpc>
                <a:spcPct val="150000"/>
              </a:lnSpc>
            </a:pPr>
            <a:r>
              <a:rPr lang="en-US" sz="2400" b="1" dirty="0"/>
              <a:t>Iron and calcium tablets were taken regularly</a:t>
            </a:r>
          </a:p>
          <a:p>
            <a:pPr>
              <a:lnSpc>
                <a:spcPct val="150000"/>
              </a:lnSpc>
            </a:pPr>
            <a:r>
              <a:rPr lang="en-US" sz="2400" b="1" dirty="0"/>
              <a:t>No h/o breathlessness/ palpitation/chest pain</a:t>
            </a:r>
          </a:p>
          <a:p>
            <a:pPr>
              <a:lnSpc>
                <a:spcPct val="150000"/>
              </a:lnSpc>
            </a:pPr>
            <a:r>
              <a:rPr lang="en-US" sz="2400" b="1" dirty="0"/>
              <a:t>No h/o raised BP/bleeding p/v</a:t>
            </a:r>
          </a:p>
        </p:txBody>
      </p:sp>
    </p:spTree>
    <p:extLst>
      <p:ext uri="{BB962C8B-B14F-4D97-AF65-F5344CB8AC3E}">
        <p14:creationId xmlns:p14="http://schemas.microsoft.com/office/powerpoint/2010/main" val="28495712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B4EDD1-417E-ADF4-431D-366A047D09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4742" y="197977"/>
            <a:ext cx="10515600" cy="888206"/>
          </a:xfrm>
        </p:spPr>
        <p:txBody>
          <a:bodyPr/>
          <a:lstStyle/>
          <a:p>
            <a:r>
              <a:rPr lang="en-US" b="1" dirty="0"/>
              <a:t>THIRD TRIMESTER</a:t>
            </a:r>
            <a:endParaRPr lang="en-IN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35CDBE-B9FB-0A94-12B5-05D73C8C6C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0045" y="1253331"/>
            <a:ext cx="10515600" cy="4351338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2400" b="1" dirty="0"/>
              <a:t>Appreciated fetal movements well</a:t>
            </a:r>
          </a:p>
          <a:p>
            <a:pPr>
              <a:lnSpc>
                <a:spcPct val="100000"/>
              </a:lnSpc>
            </a:pPr>
            <a:r>
              <a:rPr lang="en-US" sz="2400" b="1" dirty="0"/>
              <a:t>Patient was apparently normal till 1 week back had h/o breathlessness and palpitation for which she visited  regular ANC hospital- 2d ECHO - RHD with Mild to moderate Mitral stenosis</a:t>
            </a:r>
          </a:p>
          <a:p>
            <a:pPr>
              <a:lnSpc>
                <a:spcPct val="100000"/>
              </a:lnSpc>
            </a:pPr>
            <a:r>
              <a:rPr lang="en-US" sz="2400" b="1" dirty="0"/>
              <a:t>Referred to </a:t>
            </a:r>
            <a:r>
              <a:rPr lang="en-US" sz="2400" b="1" dirty="0" err="1"/>
              <a:t>teritary</a:t>
            </a:r>
            <a:r>
              <a:rPr lang="en-US" sz="2400" b="1" dirty="0"/>
              <a:t> care </a:t>
            </a:r>
            <a:r>
              <a:rPr lang="en-US" sz="2400" b="1" dirty="0" err="1"/>
              <a:t>centre</a:t>
            </a:r>
            <a:r>
              <a:rPr lang="en-US" sz="2400" b="1" dirty="0"/>
              <a:t>  1 week prior but patient turned up late </a:t>
            </a:r>
          </a:p>
          <a:p>
            <a:pPr>
              <a:lnSpc>
                <a:spcPct val="100000"/>
              </a:lnSpc>
            </a:pPr>
            <a:r>
              <a:rPr lang="en-US" sz="2400" b="1" dirty="0"/>
              <a:t>No history of bleeding /Leaking PV </a:t>
            </a:r>
          </a:p>
          <a:p>
            <a:pPr>
              <a:lnSpc>
                <a:spcPct val="100000"/>
              </a:lnSpc>
            </a:pPr>
            <a:r>
              <a:rPr lang="en-US" sz="2400" b="1" dirty="0"/>
              <a:t>Admitted for safe confinement </a:t>
            </a:r>
          </a:p>
          <a:p>
            <a:pPr>
              <a:lnSpc>
                <a:spcPct val="100000"/>
              </a:lnSpc>
            </a:pPr>
            <a:r>
              <a:rPr lang="en-US" sz="2400" b="1" dirty="0"/>
              <a:t>2D Echo on admission-  RHD with Mild to moderate Mitral </a:t>
            </a:r>
            <a:r>
              <a:rPr lang="en-US" sz="2400" b="1" dirty="0" err="1"/>
              <a:t>stenosis,dilated</a:t>
            </a:r>
            <a:r>
              <a:rPr lang="en-US" sz="2400" b="1" dirty="0"/>
              <a:t> left atrium , No RWMA at rest , EF 60 %, adequate LVSF ,Thickened and calcified Mitral valve</a:t>
            </a:r>
          </a:p>
        </p:txBody>
      </p:sp>
    </p:spTree>
    <p:extLst>
      <p:ext uri="{BB962C8B-B14F-4D97-AF65-F5344CB8AC3E}">
        <p14:creationId xmlns:p14="http://schemas.microsoft.com/office/powerpoint/2010/main" val="34301627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4393B0-7224-D32D-9EFC-48AD3EC2BC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600" b="1" dirty="0"/>
              <a:t>MENSTRUAL HISTORY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BC33DA-4C0C-C3FB-1E9B-E08422F9C2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7026" y="1412670"/>
            <a:ext cx="10515600" cy="4351338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en-IN" sz="2400" b="1" dirty="0"/>
              <a:t>Attained menarche at 13 years</a:t>
            </a:r>
          </a:p>
          <a:p>
            <a:pPr>
              <a:lnSpc>
                <a:spcPct val="150000"/>
              </a:lnSpc>
            </a:pPr>
            <a:r>
              <a:rPr lang="en-IN" sz="2400" b="1" dirty="0"/>
              <a:t>Regular menstrual cycles with normal flow 3-4/30 days cycle</a:t>
            </a:r>
          </a:p>
          <a:p>
            <a:pPr>
              <a:lnSpc>
                <a:spcPct val="150000"/>
              </a:lnSpc>
            </a:pPr>
            <a:r>
              <a:rPr lang="en-IN" sz="2400" b="1" dirty="0"/>
              <a:t>No h/o dysmenorrhea</a:t>
            </a:r>
          </a:p>
          <a:p>
            <a:pPr>
              <a:lnSpc>
                <a:spcPct val="150000"/>
              </a:lnSpc>
            </a:pPr>
            <a:r>
              <a:rPr lang="en-IN" sz="2400" b="1" dirty="0"/>
              <a:t>LMP-15/2/2025</a:t>
            </a:r>
          </a:p>
          <a:p>
            <a:pPr>
              <a:lnSpc>
                <a:spcPct val="150000"/>
              </a:lnSpc>
            </a:pPr>
            <a:endParaRPr lang="en-IN" sz="2400" b="1" dirty="0"/>
          </a:p>
          <a:p>
            <a:pPr marL="0" indent="0">
              <a:lnSpc>
                <a:spcPct val="150000"/>
              </a:lnSpc>
              <a:buNone/>
            </a:pPr>
            <a:r>
              <a:rPr lang="en-IN" sz="3900" b="1" dirty="0">
                <a:solidFill>
                  <a:srgbClr val="92D050"/>
                </a:solidFill>
              </a:rPr>
              <a:t>MARITAL HISTORY</a:t>
            </a:r>
          </a:p>
          <a:p>
            <a:pPr>
              <a:lnSpc>
                <a:spcPct val="150000"/>
              </a:lnSpc>
            </a:pPr>
            <a:r>
              <a:rPr lang="en-IN" sz="2400" b="1" dirty="0"/>
              <a:t>Married for 5 year, non consanguineous marriage</a:t>
            </a:r>
          </a:p>
        </p:txBody>
      </p:sp>
    </p:spTree>
    <p:extLst>
      <p:ext uri="{BB962C8B-B14F-4D97-AF65-F5344CB8AC3E}">
        <p14:creationId xmlns:p14="http://schemas.microsoft.com/office/powerpoint/2010/main" val="377965302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4878</TotalTime>
  <Words>1097</Words>
  <Application>Microsoft Office PowerPoint</Application>
  <PresentationFormat>Widescreen</PresentationFormat>
  <Paragraphs>163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Aptos</vt:lpstr>
      <vt:lpstr>Arial</vt:lpstr>
      <vt:lpstr>Trebuchet MS</vt:lpstr>
      <vt:lpstr>Wingdings 3</vt:lpstr>
      <vt:lpstr>Facet</vt:lpstr>
      <vt:lpstr>CASE PRESENTATION </vt:lpstr>
      <vt:lpstr>Introduction</vt:lpstr>
      <vt:lpstr>Presenting complaints </vt:lpstr>
      <vt:lpstr>History of presenting illness</vt:lpstr>
      <vt:lpstr>History of presenting illness</vt:lpstr>
      <vt:lpstr>HISTORY OF PRESENT PREGNANCY </vt:lpstr>
      <vt:lpstr>2nd TRIMESTER</vt:lpstr>
      <vt:lpstr>THIRD TRIMESTER</vt:lpstr>
      <vt:lpstr>MENSTRUAL HISTORY</vt:lpstr>
      <vt:lpstr>OBSTETRICS HISTORY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Palpation</vt:lpstr>
      <vt:lpstr>Palpation</vt:lpstr>
      <vt:lpstr>DIAGNOSIS</vt:lpstr>
      <vt:lpstr>PowerPoint Presentation</vt:lpstr>
      <vt:lpstr>PowerPoint Presentation</vt:lpstr>
      <vt:lpstr>Course in Hospital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CASE PRESENTATION </dc:title>
  <dc:creator>sushma nagararajan</dc:creator>
  <cp:lastModifiedBy>BSOG PG FORUM</cp:lastModifiedBy>
  <cp:revision>12</cp:revision>
  <dcterms:created xsi:type="dcterms:W3CDTF">2026-01-12T13:54:32Z</dcterms:created>
  <dcterms:modified xsi:type="dcterms:W3CDTF">2026-01-25T04:06:16Z</dcterms:modified>
</cp:coreProperties>
</file>